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6" r:id="rId2"/>
    <p:sldId id="257" r:id="rId3"/>
    <p:sldId id="259" r:id="rId4"/>
    <p:sldId id="260" r:id="rId5"/>
    <p:sldId id="261" r:id="rId6"/>
    <p:sldId id="258" r:id="rId7"/>
    <p:sldId id="337" r:id="rId8"/>
    <p:sldId id="262" r:id="rId9"/>
    <p:sldId id="338" r:id="rId10"/>
    <p:sldId id="334" r:id="rId11"/>
    <p:sldId id="264" r:id="rId12"/>
    <p:sldId id="265" r:id="rId13"/>
    <p:sldId id="266" r:id="rId14"/>
    <p:sldId id="267" r:id="rId15"/>
    <p:sldId id="293" r:id="rId16"/>
    <p:sldId id="328" r:id="rId17"/>
    <p:sldId id="340" r:id="rId18"/>
    <p:sldId id="283" r:id="rId19"/>
    <p:sldId id="336" r:id="rId20"/>
    <p:sldId id="279" r:id="rId21"/>
    <p:sldId id="271" r:id="rId22"/>
    <p:sldId id="275" r:id="rId23"/>
    <p:sldId id="302" r:id="rId24"/>
    <p:sldId id="272" r:id="rId25"/>
    <p:sldId id="274" r:id="rId26"/>
    <p:sldId id="268" r:id="rId27"/>
    <p:sldId id="269" r:id="rId28"/>
    <p:sldId id="341" r:id="rId29"/>
    <p:sldId id="303" r:id="rId30"/>
    <p:sldId id="270" r:id="rId31"/>
    <p:sldId id="329" r:id="rId32"/>
    <p:sldId id="273" r:id="rId33"/>
    <p:sldId id="309"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82" autoAdjust="0"/>
    <p:restoredTop sz="94660"/>
  </p:normalViewPr>
  <p:slideViewPr>
    <p:cSldViewPr snapToGrid="0">
      <p:cViewPr varScale="1">
        <p:scale>
          <a:sx n="85" d="100"/>
          <a:sy n="85" d="100"/>
        </p:scale>
        <p:origin x="324" y="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86F781-704C-454D-BE11-D2BD7D56B1BB}" type="doc">
      <dgm:prSet loTypeId="urn:microsoft.com/office/officeart/2005/8/layout/hList6" loCatId="list" qsTypeId="urn:microsoft.com/office/officeart/2005/8/quickstyle/simple4" qsCatId="simple" csTypeId="urn:microsoft.com/office/officeart/2005/8/colors/colorful2" csCatId="colorful" phldr="1"/>
      <dgm:spPr/>
      <dgm:t>
        <a:bodyPr/>
        <a:lstStyle/>
        <a:p>
          <a:endParaRPr lang="en-US"/>
        </a:p>
      </dgm:t>
    </dgm:pt>
    <dgm:pt modelId="{4D5EB2AF-077D-4542-BB5D-535499E0ACC9}">
      <dgm:prSet phldrT="[Text]" custT="1"/>
      <dgm:spPr/>
      <dgm:t>
        <a:bodyPr anchor="ctr" anchorCtr="0"/>
        <a:lstStyle/>
        <a:p>
          <a:r>
            <a:rPr lang="en-US" sz="3600" dirty="0">
              <a:solidFill>
                <a:schemeClr val="tx1">
                  <a:lumMod val="95000"/>
                  <a:lumOff val="5000"/>
                </a:schemeClr>
              </a:solidFill>
              <a:latin typeface="Tw Cen MT Condensed" pitchFamily="34" charset="0"/>
            </a:rPr>
            <a:t>Preparation of land use maps</a:t>
          </a:r>
        </a:p>
      </dgm:t>
    </dgm:pt>
    <dgm:pt modelId="{7E288A60-6DB8-441F-9CE0-F5D247CD384D}" type="parTrans" cxnId="{702E6E05-21D9-4550-B279-03BBD21370E5}">
      <dgm:prSet/>
      <dgm:spPr/>
      <dgm:t>
        <a:bodyPr/>
        <a:lstStyle/>
        <a:p>
          <a:endParaRPr lang="en-US">
            <a:latin typeface="Tw Cen MT Condensed" pitchFamily="34" charset="0"/>
          </a:endParaRPr>
        </a:p>
      </dgm:t>
    </dgm:pt>
    <dgm:pt modelId="{B6880152-C9D7-4662-951D-CBBA7A43D00B}" type="sibTrans" cxnId="{702E6E05-21D9-4550-B279-03BBD21370E5}">
      <dgm:prSet/>
      <dgm:spPr/>
      <dgm:t>
        <a:bodyPr/>
        <a:lstStyle/>
        <a:p>
          <a:endParaRPr lang="en-US">
            <a:latin typeface="Tw Cen MT Condensed" pitchFamily="34" charset="0"/>
          </a:endParaRPr>
        </a:p>
      </dgm:t>
    </dgm:pt>
    <dgm:pt modelId="{2CBD8AB0-34CF-4915-B4C0-55A9A0B3698A}">
      <dgm:prSet phldrT="[Text]" custT="1"/>
      <dgm:spPr/>
      <dgm:t>
        <a:bodyPr anchor="ctr" anchorCtr="0"/>
        <a:lstStyle/>
        <a:p>
          <a:r>
            <a:rPr lang="en-US" sz="3600" dirty="0">
              <a:solidFill>
                <a:schemeClr val="tx1">
                  <a:lumMod val="95000"/>
                  <a:lumOff val="5000"/>
                </a:schemeClr>
              </a:solidFill>
              <a:latin typeface="Tw Cen MT Condensed" pitchFamily="34" charset="0"/>
            </a:rPr>
            <a:t>Study of urban sprawl</a:t>
          </a:r>
        </a:p>
      </dgm:t>
    </dgm:pt>
    <dgm:pt modelId="{7AD6FA76-4D86-450B-A09B-062375C168E2}" type="parTrans" cxnId="{8A069F37-45EF-4BC3-A8E6-F1430E041DC9}">
      <dgm:prSet/>
      <dgm:spPr/>
      <dgm:t>
        <a:bodyPr/>
        <a:lstStyle/>
        <a:p>
          <a:endParaRPr lang="en-US">
            <a:latin typeface="Tw Cen MT Condensed" pitchFamily="34" charset="0"/>
          </a:endParaRPr>
        </a:p>
      </dgm:t>
    </dgm:pt>
    <dgm:pt modelId="{EA2FDEAB-07CA-4562-BAF4-DEB1AC6BD60E}" type="sibTrans" cxnId="{8A069F37-45EF-4BC3-A8E6-F1430E041DC9}">
      <dgm:prSet/>
      <dgm:spPr/>
      <dgm:t>
        <a:bodyPr/>
        <a:lstStyle/>
        <a:p>
          <a:endParaRPr lang="en-US">
            <a:latin typeface="Tw Cen MT Condensed" pitchFamily="34" charset="0"/>
          </a:endParaRPr>
        </a:p>
      </dgm:t>
    </dgm:pt>
    <dgm:pt modelId="{B8C20196-3C50-45A5-8253-DA1BE32D3D34}">
      <dgm:prSet phldrT="[Text]" custT="1"/>
      <dgm:spPr/>
      <dgm:t>
        <a:bodyPr anchor="ctr" anchorCtr="0"/>
        <a:lstStyle/>
        <a:p>
          <a:r>
            <a:rPr lang="en-US" sz="3600" dirty="0">
              <a:solidFill>
                <a:schemeClr val="tx1">
                  <a:lumMod val="95000"/>
                  <a:lumOff val="5000"/>
                </a:schemeClr>
              </a:solidFill>
              <a:latin typeface="Tw Cen MT Condensed" pitchFamily="34" charset="0"/>
            </a:rPr>
            <a:t>Land suitability analysis</a:t>
          </a:r>
        </a:p>
      </dgm:t>
    </dgm:pt>
    <dgm:pt modelId="{F7AB0B72-42CA-4D46-A23E-FCFF830E3E1B}" type="parTrans" cxnId="{6A93E31C-5E3D-4C16-BFFF-A52EDB1DC297}">
      <dgm:prSet/>
      <dgm:spPr/>
      <dgm:t>
        <a:bodyPr/>
        <a:lstStyle/>
        <a:p>
          <a:endParaRPr lang="en-US">
            <a:latin typeface="Tw Cen MT Condensed" pitchFamily="34" charset="0"/>
          </a:endParaRPr>
        </a:p>
      </dgm:t>
    </dgm:pt>
    <dgm:pt modelId="{8E67E7C8-356F-4AEF-9683-A2FB05C2EB78}" type="sibTrans" cxnId="{6A93E31C-5E3D-4C16-BFFF-A52EDB1DC297}">
      <dgm:prSet/>
      <dgm:spPr/>
      <dgm:t>
        <a:bodyPr/>
        <a:lstStyle/>
        <a:p>
          <a:endParaRPr lang="en-US">
            <a:latin typeface="Tw Cen MT Condensed" pitchFamily="34" charset="0"/>
          </a:endParaRPr>
        </a:p>
      </dgm:t>
    </dgm:pt>
    <dgm:pt modelId="{372BDF82-A7AA-4383-B5CC-67C31F4C7A26}">
      <dgm:prSet phldrT="[Text]" custT="1"/>
      <dgm:spPr/>
      <dgm:t>
        <a:bodyPr anchor="ctr" anchorCtr="0"/>
        <a:lstStyle/>
        <a:p>
          <a:r>
            <a:rPr lang="en-US" sz="3600" dirty="0">
              <a:solidFill>
                <a:schemeClr val="tx1">
                  <a:lumMod val="95000"/>
                  <a:lumOff val="5000"/>
                </a:schemeClr>
              </a:solidFill>
              <a:latin typeface="Tw Cen MT Condensed" pitchFamily="34" charset="0"/>
            </a:rPr>
            <a:t>Infrastructure planning</a:t>
          </a:r>
        </a:p>
      </dgm:t>
    </dgm:pt>
    <dgm:pt modelId="{35C24B3E-109D-4D04-B309-B618338E8F1F}" type="parTrans" cxnId="{F5DED375-BC28-4B9A-A4F5-DA45BC82297D}">
      <dgm:prSet/>
      <dgm:spPr/>
      <dgm:t>
        <a:bodyPr/>
        <a:lstStyle/>
        <a:p>
          <a:endParaRPr lang="en-US">
            <a:latin typeface="Tw Cen MT Condensed" pitchFamily="34" charset="0"/>
          </a:endParaRPr>
        </a:p>
      </dgm:t>
    </dgm:pt>
    <dgm:pt modelId="{4EEE8603-9B42-4E78-83CB-313B0F877855}" type="sibTrans" cxnId="{F5DED375-BC28-4B9A-A4F5-DA45BC82297D}">
      <dgm:prSet/>
      <dgm:spPr/>
      <dgm:t>
        <a:bodyPr/>
        <a:lstStyle/>
        <a:p>
          <a:endParaRPr lang="en-US">
            <a:latin typeface="Tw Cen MT Condensed" pitchFamily="34" charset="0"/>
          </a:endParaRPr>
        </a:p>
      </dgm:t>
    </dgm:pt>
    <dgm:pt modelId="{8139AEBC-817E-4EE9-ABEF-B20C9B8E6B75}" type="pres">
      <dgm:prSet presAssocID="{2F86F781-704C-454D-BE11-D2BD7D56B1BB}" presName="Name0" presStyleCnt="0">
        <dgm:presLayoutVars>
          <dgm:dir/>
          <dgm:resizeHandles val="exact"/>
        </dgm:presLayoutVars>
      </dgm:prSet>
      <dgm:spPr/>
      <dgm:t>
        <a:bodyPr/>
        <a:lstStyle/>
        <a:p>
          <a:endParaRPr lang="en-US"/>
        </a:p>
      </dgm:t>
    </dgm:pt>
    <dgm:pt modelId="{E789E225-4415-4192-B50B-602DB591CBA2}" type="pres">
      <dgm:prSet presAssocID="{4D5EB2AF-077D-4542-BB5D-535499E0ACC9}" presName="node" presStyleLbl="node1" presStyleIdx="0" presStyleCnt="4">
        <dgm:presLayoutVars>
          <dgm:bulletEnabled val="1"/>
        </dgm:presLayoutVars>
      </dgm:prSet>
      <dgm:spPr/>
      <dgm:t>
        <a:bodyPr/>
        <a:lstStyle/>
        <a:p>
          <a:endParaRPr lang="en-US"/>
        </a:p>
      </dgm:t>
    </dgm:pt>
    <dgm:pt modelId="{04BA73F2-4918-459F-A8C5-67E3B210AD1A}" type="pres">
      <dgm:prSet presAssocID="{B6880152-C9D7-4662-951D-CBBA7A43D00B}" presName="sibTrans" presStyleCnt="0"/>
      <dgm:spPr/>
    </dgm:pt>
    <dgm:pt modelId="{1EB62D43-4E38-49DB-8E30-7C0D6038ACCD}" type="pres">
      <dgm:prSet presAssocID="{2CBD8AB0-34CF-4915-B4C0-55A9A0B3698A}" presName="node" presStyleLbl="node1" presStyleIdx="1" presStyleCnt="4" custLinFactNeighborX="6317" custLinFactNeighborY="3926">
        <dgm:presLayoutVars>
          <dgm:bulletEnabled val="1"/>
        </dgm:presLayoutVars>
      </dgm:prSet>
      <dgm:spPr/>
      <dgm:t>
        <a:bodyPr/>
        <a:lstStyle/>
        <a:p>
          <a:endParaRPr lang="en-US"/>
        </a:p>
      </dgm:t>
    </dgm:pt>
    <dgm:pt modelId="{9E005E05-5B1E-4A7D-A04E-6381D7122068}" type="pres">
      <dgm:prSet presAssocID="{EA2FDEAB-07CA-4562-BAF4-DEB1AC6BD60E}" presName="sibTrans" presStyleCnt="0"/>
      <dgm:spPr/>
    </dgm:pt>
    <dgm:pt modelId="{5E193A34-0702-4BCA-AD5D-77BD35FFB6A6}" type="pres">
      <dgm:prSet presAssocID="{B8C20196-3C50-45A5-8253-DA1BE32D3D34}" presName="node" presStyleLbl="node1" presStyleIdx="2" presStyleCnt="4" custLinFactNeighborX="20451" custLinFactNeighborY="461">
        <dgm:presLayoutVars>
          <dgm:bulletEnabled val="1"/>
        </dgm:presLayoutVars>
      </dgm:prSet>
      <dgm:spPr/>
      <dgm:t>
        <a:bodyPr/>
        <a:lstStyle/>
        <a:p>
          <a:endParaRPr lang="en-US"/>
        </a:p>
      </dgm:t>
    </dgm:pt>
    <dgm:pt modelId="{1C798DAD-F97C-4C36-AA10-8CFDD5081EB4}" type="pres">
      <dgm:prSet presAssocID="{8E67E7C8-356F-4AEF-9683-A2FB05C2EB78}" presName="sibTrans" presStyleCnt="0"/>
      <dgm:spPr/>
    </dgm:pt>
    <dgm:pt modelId="{7D319365-36DD-468B-8BCF-1A1263F25619}" type="pres">
      <dgm:prSet presAssocID="{372BDF82-A7AA-4383-B5CC-67C31F4C7A26}" presName="node" presStyleLbl="node1" presStyleIdx="3" presStyleCnt="4">
        <dgm:presLayoutVars>
          <dgm:bulletEnabled val="1"/>
        </dgm:presLayoutVars>
      </dgm:prSet>
      <dgm:spPr/>
      <dgm:t>
        <a:bodyPr/>
        <a:lstStyle/>
        <a:p>
          <a:endParaRPr lang="en-US"/>
        </a:p>
      </dgm:t>
    </dgm:pt>
  </dgm:ptLst>
  <dgm:cxnLst>
    <dgm:cxn modelId="{F5DED375-BC28-4B9A-A4F5-DA45BC82297D}" srcId="{2F86F781-704C-454D-BE11-D2BD7D56B1BB}" destId="{372BDF82-A7AA-4383-B5CC-67C31F4C7A26}" srcOrd="3" destOrd="0" parTransId="{35C24B3E-109D-4D04-B309-B618338E8F1F}" sibTransId="{4EEE8603-9B42-4E78-83CB-313B0F877855}"/>
    <dgm:cxn modelId="{702E6E05-21D9-4550-B279-03BBD21370E5}" srcId="{2F86F781-704C-454D-BE11-D2BD7D56B1BB}" destId="{4D5EB2AF-077D-4542-BB5D-535499E0ACC9}" srcOrd="0" destOrd="0" parTransId="{7E288A60-6DB8-441F-9CE0-F5D247CD384D}" sibTransId="{B6880152-C9D7-4662-951D-CBBA7A43D00B}"/>
    <dgm:cxn modelId="{6A93E31C-5E3D-4C16-BFFF-A52EDB1DC297}" srcId="{2F86F781-704C-454D-BE11-D2BD7D56B1BB}" destId="{B8C20196-3C50-45A5-8253-DA1BE32D3D34}" srcOrd="2" destOrd="0" parTransId="{F7AB0B72-42CA-4D46-A23E-FCFF830E3E1B}" sibTransId="{8E67E7C8-356F-4AEF-9683-A2FB05C2EB78}"/>
    <dgm:cxn modelId="{69605287-F242-4306-ADA3-2C6B9149D950}" type="presOf" srcId="{2F86F781-704C-454D-BE11-D2BD7D56B1BB}" destId="{8139AEBC-817E-4EE9-ABEF-B20C9B8E6B75}" srcOrd="0" destOrd="0" presId="urn:microsoft.com/office/officeart/2005/8/layout/hList6"/>
    <dgm:cxn modelId="{ED16D8F8-471B-4008-BFE5-82D459A2019C}" type="presOf" srcId="{2CBD8AB0-34CF-4915-B4C0-55A9A0B3698A}" destId="{1EB62D43-4E38-49DB-8E30-7C0D6038ACCD}" srcOrd="0" destOrd="0" presId="urn:microsoft.com/office/officeart/2005/8/layout/hList6"/>
    <dgm:cxn modelId="{FB273B05-C063-44EF-94AA-2B3DAA95A565}" type="presOf" srcId="{4D5EB2AF-077D-4542-BB5D-535499E0ACC9}" destId="{E789E225-4415-4192-B50B-602DB591CBA2}" srcOrd="0" destOrd="0" presId="urn:microsoft.com/office/officeart/2005/8/layout/hList6"/>
    <dgm:cxn modelId="{D0334BD3-5404-402E-8168-B0E1010EF3FC}" type="presOf" srcId="{B8C20196-3C50-45A5-8253-DA1BE32D3D34}" destId="{5E193A34-0702-4BCA-AD5D-77BD35FFB6A6}" srcOrd="0" destOrd="0" presId="urn:microsoft.com/office/officeart/2005/8/layout/hList6"/>
    <dgm:cxn modelId="{8A069F37-45EF-4BC3-A8E6-F1430E041DC9}" srcId="{2F86F781-704C-454D-BE11-D2BD7D56B1BB}" destId="{2CBD8AB0-34CF-4915-B4C0-55A9A0B3698A}" srcOrd="1" destOrd="0" parTransId="{7AD6FA76-4D86-450B-A09B-062375C168E2}" sibTransId="{EA2FDEAB-07CA-4562-BAF4-DEB1AC6BD60E}"/>
    <dgm:cxn modelId="{7226E8F9-0D31-4804-8A00-9141CC0C8D61}" type="presOf" srcId="{372BDF82-A7AA-4383-B5CC-67C31F4C7A26}" destId="{7D319365-36DD-468B-8BCF-1A1263F25619}" srcOrd="0" destOrd="0" presId="urn:microsoft.com/office/officeart/2005/8/layout/hList6"/>
    <dgm:cxn modelId="{81BD597B-6315-42FD-AC5C-38F253C657D7}" type="presParOf" srcId="{8139AEBC-817E-4EE9-ABEF-B20C9B8E6B75}" destId="{E789E225-4415-4192-B50B-602DB591CBA2}" srcOrd="0" destOrd="0" presId="urn:microsoft.com/office/officeart/2005/8/layout/hList6"/>
    <dgm:cxn modelId="{AEEBA5CF-55F7-48BB-826D-34B86DD9A546}" type="presParOf" srcId="{8139AEBC-817E-4EE9-ABEF-B20C9B8E6B75}" destId="{04BA73F2-4918-459F-A8C5-67E3B210AD1A}" srcOrd="1" destOrd="0" presId="urn:microsoft.com/office/officeart/2005/8/layout/hList6"/>
    <dgm:cxn modelId="{9A6920CF-9792-4777-B922-81FFCA2C656C}" type="presParOf" srcId="{8139AEBC-817E-4EE9-ABEF-B20C9B8E6B75}" destId="{1EB62D43-4E38-49DB-8E30-7C0D6038ACCD}" srcOrd="2" destOrd="0" presId="urn:microsoft.com/office/officeart/2005/8/layout/hList6"/>
    <dgm:cxn modelId="{D56350D7-0011-4AD3-BBCE-297C94F78656}" type="presParOf" srcId="{8139AEBC-817E-4EE9-ABEF-B20C9B8E6B75}" destId="{9E005E05-5B1E-4A7D-A04E-6381D7122068}" srcOrd="3" destOrd="0" presId="urn:microsoft.com/office/officeart/2005/8/layout/hList6"/>
    <dgm:cxn modelId="{6F41ABDF-4AC0-4DEF-AC76-4A46838D5213}" type="presParOf" srcId="{8139AEBC-817E-4EE9-ABEF-B20C9B8E6B75}" destId="{5E193A34-0702-4BCA-AD5D-77BD35FFB6A6}" srcOrd="4" destOrd="0" presId="urn:microsoft.com/office/officeart/2005/8/layout/hList6"/>
    <dgm:cxn modelId="{8727579E-1713-480F-B2BE-4F6F6A041FC3}" type="presParOf" srcId="{8139AEBC-817E-4EE9-ABEF-B20C9B8E6B75}" destId="{1C798DAD-F97C-4C36-AA10-8CFDD5081EB4}" srcOrd="5" destOrd="0" presId="urn:microsoft.com/office/officeart/2005/8/layout/hList6"/>
    <dgm:cxn modelId="{5E51717E-D438-45F4-8A9E-0BE86AD67CBF}" type="presParOf" srcId="{8139AEBC-817E-4EE9-ABEF-B20C9B8E6B75}" destId="{7D319365-36DD-468B-8BCF-1A1263F25619}" srcOrd="6" destOrd="0" presId="urn:microsoft.com/office/officeart/2005/8/layout/hList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86F781-704C-454D-BE11-D2BD7D56B1BB}" type="doc">
      <dgm:prSet loTypeId="urn:microsoft.com/office/officeart/2005/8/layout/hList6" loCatId="list" qsTypeId="urn:microsoft.com/office/officeart/2005/8/quickstyle/simple4" qsCatId="simple" csTypeId="urn:microsoft.com/office/officeart/2005/8/colors/colorful2" csCatId="colorful" phldr="1"/>
      <dgm:spPr/>
      <dgm:t>
        <a:bodyPr/>
        <a:lstStyle/>
        <a:p>
          <a:endParaRPr lang="en-US"/>
        </a:p>
      </dgm:t>
    </dgm:pt>
    <dgm:pt modelId="{4D5EB2AF-077D-4542-BB5D-535499E0ACC9}">
      <dgm:prSet phldrT="[Text]" custT="1"/>
      <dgm:spPr/>
      <dgm:t>
        <a:bodyPr anchor="ctr" anchorCtr="0"/>
        <a:lstStyle/>
        <a:p>
          <a:r>
            <a:rPr lang="en-US" sz="3600" dirty="0">
              <a:solidFill>
                <a:schemeClr val="tx1">
                  <a:lumMod val="95000"/>
                  <a:lumOff val="5000"/>
                </a:schemeClr>
              </a:solidFill>
              <a:latin typeface="Tw Cen MT Condensed" pitchFamily="34" charset="0"/>
            </a:rPr>
            <a:t>Solid waste management</a:t>
          </a:r>
        </a:p>
      </dgm:t>
    </dgm:pt>
    <dgm:pt modelId="{7E288A60-6DB8-441F-9CE0-F5D247CD384D}" type="parTrans" cxnId="{702E6E05-21D9-4550-B279-03BBD21370E5}">
      <dgm:prSet/>
      <dgm:spPr/>
      <dgm:t>
        <a:bodyPr/>
        <a:lstStyle/>
        <a:p>
          <a:endParaRPr lang="en-US">
            <a:latin typeface="Tw Cen MT Condensed" pitchFamily="34" charset="0"/>
          </a:endParaRPr>
        </a:p>
      </dgm:t>
    </dgm:pt>
    <dgm:pt modelId="{B6880152-C9D7-4662-951D-CBBA7A43D00B}" type="sibTrans" cxnId="{702E6E05-21D9-4550-B279-03BBD21370E5}">
      <dgm:prSet/>
      <dgm:spPr/>
      <dgm:t>
        <a:bodyPr/>
        <a:lstStyle/>
        <a:p>
          <a:endParaRPr lang="en-US">
            <a:latin typeface="Tw Cen MT Condensed" pitchFamily="34" charset="0"/>
          </a:endParaRPr>
        </a:p>
      </dgm:t>
    </dgm:pt>
    <dgm:pt modelId="{2CBD8AB0-34CF-4915-B4C0-55A9A0B3698A}">
      <dgm:prSet phldrT="[Text]" custT="1"/>
      <dgm:spPr>
        <a:gradFill rotWithShape="0">
          <a:gsLst>
            <a:gs pos="0">
              <a:schemeClr val="accent3">
                <a:lumMod val="75000"/>
              </a:schemeClr>
            </a:gs>
            <a:gs pos="100000">
              <a:schemeClr val="accent2">
                <a:hueOff val="1560506"/>
                <a:satOff val="-1946"/>
                <a:lumOff val="458"/>
                <a:alphaOff val="0"/>
                <a:tint val="50000"/>
                <a:shade val="100000"/>
                <a:satMod val="350000"/>
              </a:schemeClr>
            </a:gs>
          </a:gsLst>
        </a:gradFill>
      </dgm:spPr>
      <dgm:t>
        <a:bodyPr anchor="ctr" anchorCtr="0"/>
        <a:lstStyle/>
        <a:p>
          <a:r>
            <a:rPr lang="en-US" sz="3600" dirty="0">
              <a:solidFill>
                <a:schemeClr val="tx1">
                  <a:lumMod val="95000"/>
                  <a:lumOff val="5000"/>
                </a:schemeClr>
              </a:solidFill>
              <a:latin typeface="Tw Cen MT Condensed" pitchFamily="34" charset="0"/>
            </a:rPr>
            <a:t>Development control compliance</a:t>
          </a:r>
        </a:p>
        <a:p>
          <a:r>
            <a:rPr lang="en-US" sz="3600" dirty="0">
              <a:solidFill>
                <a:schemeClr val="tx1">
                  <a:lumMod val="95000"/>
                  <a:lumOff val="5000"/>
                </a:schemeClr>
              </a:solidFill>
              <a:latin typeface="Tw Cen MT Condensed" pitchFamily="34" charset="0"/>
            </a:rPr>
            <a:t>Urban renewal</a:t>
          </a:r>
        </a:p>
      </dgm:t>
    </dgm:pt>
    <dgm:pt modelId="{7AD6FA76-4D86-450B-A09B-062375C168E2}" type="parTrans" cxnId="{8A069F37-45EF-4BC3-A8E6-F1430E041DC9}">
      <dgm:prSet/>
      <dgm:spPr/>
      <dgm:t>
        <a:bodyPr/>
        <a:lstStyle/>
        <a:p>
          <a:endParaRPr lang="en-US">
            <a:latin typeface="Tw Cen MT Condensed" pitchFamily="34" charset="0"/>
          </a:endParaRPr>
        </a:p>
      </dgm:t>
    </dgm:pt>
    <dgm:pt modelId="{EA2FDEAB-07CA-4562-BAF4-DEB1AC6BD60E}" type="sibTrans" cxnId="{8A069F37-45EF-4BC3-A8E6-F1430E041DC9}">
      <dgm:prSet/>
      <dgm:spPr/>
      <dgm:t>
        <a:bodyPr/>
        <a:lstStyle/>
        <a:p>
          <a:endParaRPr lang="en-US">
            <a:latin typeface="Tw Cen MT Condensed" pitchFamily="34" charset="0"/>
          </a:endParaRPr>
        </a:p>
      </dgm:t>
    </dgm:pt>
    <dgm:pt modelId="{B8C20196-3C50-45A5-8253-DA1BE32D3D34}">
      <dgm:prSet phldrT="[Text]" custT="1"/>
      <dgm:spPr/>
      <dgm:t>
        <a:bodyPr anchor="ctr" anchorCtr="0"/>
        <a:lstStyle/>
        <a:p>
          <a:r>
            <a:rPr lang="en-US" sz="3600" dirty="0">
              <a:solidFill>
                <a:schemeClr val="tx1">
                  <a:lumMod val="95000"/>
                  <a:lumOff val="5000"/>
                </a:schemeClr>
              </a:solidFill>
              <a:latin typeface="Tw Cen MT Condensed" pitchFamily="34" charset="0"/>
            </a:rPr>
            <a:t>Disaster mitigation measures</a:t>
          </a:r>
        </a:p>
      </dgm:t>
    </dgm:pt>
    <dgm:pt modelId="{F7AB0B72-42CA-4D46-A23E-FCFF830E3E1B}" type="parTrans" cxnId="{6A93E31C-5E3D-4C16-BFFF-A52EDB1DC297}">
      <dgm:prSet/>
      <dgm:spPr/>
      <dgm:t>
        <a:bodyPr/>
        <a:lstStyle/>
        <a:p>
          <a:endParaRPr lang="en-US">
            <a:latin typeface="Tw Cen MT Condensed" pitchFamily="34" charset="0"/>
          </a:endParaRPr>
        </a:p>
      </dgm:t>
    </dgm:pt>
    <dgm:pt modelId="{8E67E7C8-356F-4AEF-9683-A2FB05C2EB78}" type="sibTrans" cxnId="{6A93E31C-5E3D-4C16-BFFF-A52EDB1DC297}">
      <dgm:prSet/>
      <dgm:spPr/>
      <dgm:t>
        <a:bodyPr/>
        <a:lstStyle/>
        <a:p>
          <a:endParaRPr lang="en-US">
            <a:latin typeface="Tw Cen MT Condensed" pitchFamily="34" charset="0"/>
          </a:endParaRPr>
        </a:p>
      </dgm:t>
    </dgm:pt>
    <dgm:pt modelId="{372BDF82-A7AA-4383-B5CC-67C31F4C7A26}">
      <dgm:prSet phldrT="[Text]" custT="1"/>
      <dgm:spPr/>
      <dgm:t>
        <a:bodyPr anchor="ctr" anchorCtr="0"/>
        <a:lstStyle/>
        <a:p>
          <a:r>
            <a:rPr lang="en-US" sz="3600" dirty="0">
              <a:solidFill>
                <a:schemeClr val="tx1">
                  <a:lumMod val="95000"/>
                  <a:lumOff val="5000"/>
                </a:schemeClr>
              </a:solidFill>
              <a:latin typeface="Tw Cen MT Condensed" pitchFamily="34" charset="0"/>
            </a:rPr>
            <a:t>Interfacing with expert system</a:t>
          </a:r>
        </a:p>
      </dgm:t>
    </dgm:pt>
    <dgm:pt modelId="{35C24B3E-109D-4D04-B309-B618338E8F1F}" type="parTrans" cxnId="{F5DED375-BC28-4B9A-A4F5-DA45BC82297D}">
      <dgm:prSet/>
      <dgm:spPr/>
      <dgm:t>
        <a:bodyPr/>
        <a:lstStyle/>
        <a:p>
          <a:endParaRPr lang="en-US">
            <a:latin typeface="Tw Cen MT Condensed" pitchFamily="34" charset="0"/>
          </a:endParaRPr>
        </a:p>
      </dgm:t>
    </dgm:pt>
    <dgm:pt modelId="{4EEE8603-9B42-4E78-83CB-313B0F877855}" type="sibTrans" cxnId="{F5DED375-BC28-4B9A-A4F5-DA45BC82297D}">
      <dgm:prSet/>
      <dgm:spPr/>
      <dgm:t>
        <a:bodyPr/>
        <a:lstStyle/>
        <a:p>
          <a:endParaRPr lang="en-US">
            <a:latin typeface="Tw Cen MT Condensed" pitchFamily="34" charset="0"/>
          </a:endParaRPr>
        </a:p>
      </dgm:t>
    </dgm:pt>
    <dgm:pt modelId="{8139AEBC-817E-4EE9-ABEF-B20C9B8E6B75}" type="pres">
      <dgm:prSet presAssocID="{2F86F781-704C-454D-BE11-D2BD7D56B1BB}" presName="Name0" presStyleCnt="0">
        <dgm:presLayoutVars>
          <dgm:dir/>
          <dgm:resizeHandles val="exact"/>
        </dgm:presLayoutVars>
      </dgm:prSet>
      <dgm:spPr/>
      <dgm:t>
        <a:bodyPr/>
        <a:lstStyle/>
        <a:p>
          <a:endParaRPr lang="en-US"/>
        </a:p>
      </dgm:t>
    </dgm:pt>
    <dgm:pt modelId="{E789E225-4415-4192-B50B-602DB591CBA2}" type="pres">
      <dgm:prSet presAssocID="{4D5EB2AF-077D-4542-BB5D-535499E0ACC9}" presName="node" presStyleLbl="node1" presStyleIdx="0" presStyleCnt="4">
        <dgm:presLayoutVars>
          <dgm:bulletEnabled val="1"/>
        </dgm:presLayoutVars>
      </dgm:prSet>
      <dgm:spPr/>
      <dgm:t>
        <a:bodyPr/>
        <a:lstStyle/>
        <a:p>
          <a:endParaRPr lang="en-US"/>
        </a:p>
      </dgm:t>
    </dgm:pt>
    <dgm:pt modelId="{04BA73F2-4918-459F-A8C5-67E3B210AD1A}" type="pres">
      <dgm:prSet presAssocID="{B6880152-C9D7-4662-951D-CBBA7A43D00B}" presName="sibTrans" presStyleCnt="0"/>
      <dgm:spPr/>
    </dgm:pt>
    <dgm:pt modelId="{1EB62D43-4E38-49DB-8E30-7C0D6038ACCD}" type="pres">
      <dgm:prSet presAssocID="{2CBD8AB0-34CF-4915-B4C0-55A9A0B3698A}" presName="node" presStyleLbl="node1" presStyleIdx="1" presStyleCnt="4" custLinFactNeighborX="6317" custLinFactNeighborY="3926">
        <dgm:presLayoutVars>
          <dgm:bulletEnabled val="1"/>
        </dgm:presLayoutVars>
      </dgm:prSet>
      <dgm:spPr/>
      <dgm:t>
        <a:bodyPr/>
        <a:lstStyle/>
        <a:p>
          <a:endParaRPr lang="en-US"/>
        </a:p>
      </dgm:t>
    </dgm:pt>
    <dgm:pt modelId="{9E005E05-5B1E-4A7D-A04E-6381D7122068}" type="pres">
      <dgm:prSet presAssocID="{EA2FDEAB-07CA-4562-BAF4-DEB1AC6BD60E}" presName="sibTrans" presStyleCnt="0"/>
      <dgm:spPr/>
    </dgm:pt>
    <dgm:pt modelId="{5E193A34-0702-4BCA-AD5D-77BD35FFB6A6}" type="pres">
      <dgm:prSet presAssocID="{B8C20196-3C50-45A5-8253-DA1BE32D3D34}" presName="node" presStyleLbl="node1" presStyleIdx="2" presStyleCnt="4" custLinFactNeighborX="20451" custLinFactNeighborY="461">
        <dgm:presLayoutVars>
          <dgm:bulletEnabled val="1"/>
        </dgm:presLayoutVars>
      </dgm:prSet>
      <dgm:spPr/>
      <dgm:t>
        <a:bodyPr/>
        <a:lstStyle/>
        <a:p>
          <a:endParaRPr lang="en-US"/>
        </a:p>
      </dgm:t>
    </dgm:pt>
    <dgm:pt modelId="{1C798DAD-F97C-4C36-AA10-8CFDD5081EB4}" type="pres">
      <dgm:prSet presAssocID="{8E67E7C8-356F-4AEF-9683-A2FB05C2EB78}" presName="sibTrans" presStyleCnt="0"/>
      <dgm:spPr/>
    </dgm:pt>
    <dgm:pt modelId="{7D319365-36DD-468B-8BCF-1A1263F25619}" type="pres">
      <dgm:prSet presAssocID="{372BDF82-A7AA-4383-B5CC-67C31F4C7A26}" presName="node" presStyleLbl="node1" presStyleIdx="3" presStyleCnt="4">
        <dgm:presLayoutVars>
          <dgm:bulletEnabled val="1"/>
        </dgm:presLayoutVars>
      </dgm:prSet>
      <dgm:spPr/>
      <dgm:t>
        <a:bodyPr/>
        <a:lstStyle/>
        <a:p>
          <a:endParaRPr lang="en-US"/>
        </a:p>
      </dgm:t>
    </dgm:pt>
  </dgm:ptLst>
  <dgm:cxnLst>
    <dgm:cxn modelId="{F5DED375-BC28-4B9A-A4F5-DA45BC82297D}" srcId="{2F86F781-704C-454D-BE11-D2BD7D56B1BB}" destId="{372BDF82-A7AA-4383-B5CC-67C31F4C7A26}" srcOrd="3" destOrd="0" parTransId="{35C24B3E-109D-4D04-B309-B618338E8F1F}" sibTransId="{4EEE8603-9B42-4E78-83CB-313B0F877855}"/>
    <dgm:cxn modelId="{6B0E6A0D-C76F-48E5-8194-3B1E80C3CC47}" type="presOf" srcId="{2F86F781-704C-454D-BE11-D2BD7D56B1BB}" destId="{8139AEBC-817E-4EE9-ABEF-B20C9B8E6B75}" srcOrd="0" destOrd="0" presId="urn:microsoft.com/office/officeart/2005/8/layout/hList6"/>
    <dgm:cxn modelId="{702E6E05-21D9-4550-B279-03BBD21370E5}" srcId="{2F86F781-704C-454D-BE11-D2BD7D56B1BB}" destId="{4D5EB2AF-077D-4542-BB5D-535499E0ACC9}" srcOrd="0" destOrd="0" parTransId="{7E288A60-6DB8-441F-9CE0-F5D247CD384D}" sibTransId="{B6880152-C9D7-4662-951D-CBBA7A43D00B}"/>
    <dgm:cxn modelId="{74803608-0FCD-450A-A47F-FB217DCF8C81}" type="presOf" srcId="{372BDF82-A7AA-4383-B5CC-67C31F4C7A26}" destId="{7D319365-36DD-468B-8BCF-1A1263F25619}" srcOrd="0" destOrd="0" presId="urn:microsoft.com/office/officeart/2005/8/layout/hList6"/>
    <dgm:cxn modelId="{A965F810-4545-41B4-87B1-2504AC0FAD7B}" type="presOf" srcId="{B8C20196-3C50-45A5-8253-DA1BE32D3D34}" destId="{5E193A34-0702-4BCA-AD5D-77BD35FFB6A6}" srcOrd="0" destOrd="0" presId="urn:microsoft.com/office/officeart/2005/8/layout/hList6"/>
    <dgm:cxn modelId="{F6D9C488-CD08-48E8-BBB4-3915D8EB8599}" type="presOf" srcId="{2CBD8AB0-34CF-4915-B4C0-55A9A0B3698A}" destId="{1EB62D43-4E38-49DB-8E30-7C0D6038ACCD}" srcOrd="0" destOrd="0" presId="urn:microsoft.com/office/officeart/2005/8/layout/hList6"/>
    <dgm:cxn modelId="{6A93E31C-5E3D-4C16-BFFF-A52EDB1DC297}" srcId="{2F86F781-704C-454D-BE11-D2BD7D56B1BB}" destId="{B8C20196-3C50-45A5-8253-DA1BE32D3D34}" srcOrd="2" destOrd="0" parTransId="{F7AB0B72-42CA-4D46-A23E-FCFF830E3E1B}" sibTransId="{8E67E7C8-356F-4AEF-9683-A2FB05C2EB78}"/>
    <dgm:cxn modelId="{8A069F37-45EF-4BC3-A8E6-F1430E041DC9}" srcId="{2F86F781-704C-454D-BE11-D2BD7D56B1BB}" destId="{2CBD8AB0-34CF-4915-B4C0-55A9A0B3698A}" srcOrd="1" destOrd="0" parTransId="{7AD6FA76-4D86-450B-A09B-062375C168E2}" sibTransId="{EA2FDEAB-07CA-4562-BAF4-DEB1AC6BD60E}"/>
    <dgm:cxn modelId="{A6D78FA4-9099-477B-9800-40097A03E308}" type="presOf" srcId="{4D5EB2AF-077D-4542-BB5D-535499E0ACC9}" destId="{E789E225-4415-4192-B50B-602DB591CBA2}" srcOrd="0" destOrd="0" presId="urn:microsoft.com/office/officeart/2005/8/layout/hList6"/>
    <dgm:cxn modelId="{D4DC9C25-B551-4696-A4B7-29C39552170A}" type="presParOf" srcId="{8139AEBC-817E-4EE9-ABEF-B20C9B8E6B75}" destId="{E789E225-4415-4192-B50B-602DB591CBA2}" srcOrd="0" destOrd="0" presId="urn:microsoft.com/office/officeart/2005/8/layout/hList6"/>
    <dgm:cxn modelId="{840B7928-6E6B-480E-B6D0-5ED3C245CA91}" type="presParOf" srcId="{8139AEBC-817E-4EE9-ABEF-B20C9B8E6B75}" destId="{04BA73F2-4918-459F-A8C5-67E3B210AD1A}" srcOrd="1" destOrd="0" presId="urn:microsoft.com/office/officeart/2005/8/layout/hList6"/>
    <dgm:cxn modelId="{C8144BD1-E499-4C7A-9D62-4335D1B9BF51}" type="presParOf" srcId="{8139AEBC-817E-4EE9-ABEF-B20C9B8E6B75}" destId="{1EB62D43-4E38-49DB-8E30-7C0D6038ACCD}" srcOrd="2" destOrd="0" presId="urn:microsoft.com/office/officeart/2005/8/layout/hList6"/>
    <dgm:cxn modelId="{77E9A8E6-1FF2-4651-AADD-46F117885440}" type="presParOf" srcId="{8139AEBC-817E-4EE9-ABEF-B20C9B8E6B75}" destId="{9E005E05-5B1E-4A7D-A04E-6381D7122068}" srcOrd="3" destOrd="0" presId="urn:microsoft.com/office/officeart/2005/8/layout/hList6"/>
    <dgm:cxn modelId="{467C9251-6A13-4BB1-ABCA-3FBB15612A15}" type="presParOf" srcId="{8139AEBC-817E-4EE9-ABEF-B20C9B8E6B75}" destId="{5E193A34-0702-4BCA-AD5D-77BD35FFB6A6}" srcOrd="4" destOrd="0" presId="urn:microsoft.com/office/officeart/2005/8/layout/hList6"/>
    <dgm:cxn modelId="{7E3D748A-A0AA-4717-8B07-30D4E142F91E}" type="presParOf" srcId="{8139AEBC-817E-4EE9-ABEF-B20C9B8E6B75}" destId="{1C798DAD-F97C-4C36-AA10-8CFDD5081EB4}" srcOrd="5" destOrd="0" presId="urn:microsoft.com/office/officeart/2005/8/layout/hList6"/>
    <dgm:cxn modelId="{723D70F1-A7D6-43E5-ABFA-60A88B12413F}" type="presParOf" srcId="{8139AEBC-817E-4EE9-ABEF-B20C9B8E6B75}" destId="{7D319365-36DD-468B-8BCF-1A1263F25619}" srcOrd="6" destOrd="0" presId="urn:microsoft.com/office/officeart/2005/8/layout/hList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9E225-4415-4192-B50B-602DB591CBA2}">
      <dsp:nvSpPr>
        <dsp:cNvPr id="0" name=""/>
        <dsp:cNvSpPr/>
      </dsp:nvSpPr>
      <dsp:spPr>
        <a:xfrm rot="16200000">
          <a:off x="-1228039" y="1230734"/>
          <a:ext cx="5105400" cy="2643931"/>
        </a:xfrm>
        <a:prstGeom prst="flowChartManualOperation">
          <a:avLst/>
        </a:prstGeom>
        <a:gradFill rotWithShape="0">
          <a:gsLst>
            <a:gs pos="0">
              <a:schemeClr val="accent2">
                <a:hueOff val="0"/>
                <a:satOff val="0"/>
                <a:lumOff val="0"/>
                <a:alphaOff val="0"/>
                <a:tint val="94000"/>
                <a:satMod val="100000"/>
                <a:lumMod val="104000"/>
              </a:schemeClr>
            </a:gs>
            <a:gs pos="69000">
              <a:schemeClr val="accent2">
                <a:hueOff val="0"/>
                <a:satOff val="0"/>
                <a:lumOff val="0"/>
                <a:alphaOff val="0"/>
                <a:shade val="86000"/>
                <a:satMod val="130000"/>
                <a:lumMod val="102000"/>
              </a:schemeClr>
            </a:gs>
            <a:gs pos="100000">
              <a:schemeClr val="accent2">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0" tIns="0" rIns="228600" bIns="0" numCol="1" spcCol="1270" anchor="ctr" anchorCtr="0">
          <a:noAutofit/>
        </a:bodyPr>
        <a:lstStyle/>
        <a:p>
          <a:pPr lvl="0" algn="ctr" defTabSz="1600200">
            <a:lnSpc>
              <a:spcPct val="90000"/>
            </a:lnSpc>
            <a:spcBef>
              <a:spcPct val="0"/>
            </a:spcBef>
            <a:spcAft>
              <a:spcPct val="35000"/>
            </a:spcAft>
          </a:pPr>
          <a:r>
            <a:rPr lang="en-US" sz="3600" kern="1200" dirty="0">
              <a:solidFill>
                <a:schemeClr val="tx1">
                  <a:lumMod val="95000"/>
                  <a:lumOff val="5000"/>
                </a:schemeClr>
              </a:solidFill>
              <a:latin typeface="Tw Cen MT Condensed" pitchFamily="34" charset="0"/>
            </a:rPr>
            <a:t>Preparation of land use maps</a:t>
          </a:r>
        </a:p>
      </dsp:txBody>
      <dsp:txXfrm rot="5400000">
        <a:off x="2695" y="1021080"/>
        <a:ext cx="2643931" cy="3063240"/>
      </dsp:txXfrm>
    </dsp:sp>
    <dsp:sp modelId="{1EB62D43-4E38-49DB-8E30-7C0D6038ACCD}">
      <dsp:nvSpPr>
        <dsp:cNvPr id="0" name=""/>
        <dsp:cNvSpPr/>
      </dsp:nvSpPr>
      <dsp:spPr>
        <a:xfrm rot="16200000">
          <a:off x="1626713" y="1230734"/>
          <a:ext cx="5105400" cy="2643931"/>
        </a:xfrm>
        <a:prstGeom prst="flowChartManualOperation">
          <a:avLst/>
        </a:prstGeom>
        <a:gradFill rotWithShape="0">
          <a:gsLst>
            <a:gs pos="0">
              <a:schemeClr val="accent2">
                <a:hueOff val="737640"/>
                <a:satOff val="3400"/>
                <a:lumOff val="523"/>
                <a:alphaOff val="0"/>
                <a:tint val="94000"/>
                <a:satMod val="100000"/>
                <a:lumMod val="104000"/>
              </a:schemeClr>
            </a:gs>
            <a:gs pos="69000">
              <a:schemeClr val="accent2">
                <a:hueOff val="737640"/>
                <a:satOff val="3400"/>
                <a:lumOff val="523"/>
                <a:alphaOff val="0"/>
                <a:shade val="86000"/>
                <a:satMod val="130000"/>
                <a:lumMod val="102000"/>
              </a:schemeClr>
            </a:gs>
            <a:gs pos="100000">
              <a:schemeClr val="accent2">
                <a:hueOff val="737640"/>
                <a:satOff val="3400"/>
                <a:lumOff val="523"/>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0" tIns="0" rIns="228600" bIns="0" numCol="1" spcCol="1270" anchor="ctr" anchorCtr="0">
          <a:noAutofit/>
        </a:bodyPr>
        <a:lstStyle/>
        <a:p>
          <a:pPr lvl="0" algn="ctr" defTabSz="1600200">
            <a:lnSpc>
              <a:spcPct val="90000"/>
            </a:lnSpc>
            <a:spcBef>
              <a:spcPct val="0"/>
            </a:spcBef>
            <a:spcAft>
              <a:spcPct val="35000"/>
            </a:spcAft>
          </a:pPr>
          <a:r>
            <a:rPr lang="en-US" sz="3600" kern="1200" dirty="0">
              <a:solidFill>
                <a:schemeClr val="tx1">
                  <a:lumMod val="95000"/>
                  <a:lumOff val="5000"/>
                </a:schemeClr>
              </a:solidFill>
              <a:latin typeface="Tw Cen MT Condensed" pitchFamily="34" charset="0"/>
            </a:rPr>
            <a:t>Study of urban sprawl</a:t>
          </a:r>
        </a:p>
      </dsp:txBody>
      <dsp:txXfrm rot="5400000">
        <a:off x="2857447" y="1021080"/>
        <a:ext cx="2643931" cy="3063240"/>
      </dsp:txXfrm>
    </dsp:sp>
    <dsp:sp modelId="{5E193A34-0702-4BCA-AD5D-77BD35FFB6A6}">
      <dsp:nvSpPr>
        <dsp:cNvPr id="0" name=""/>
        <dsp:cNvSpPr/>
      </dsp:nvSpPr>
      <dsp:spPr>
        <a:xfrm rot="16200000">
          <a:off x="4496966" y="1230734"/>
          <a:ext cx="5105400" cy="2643931"/>
        </a:xfrm>
        <a:prstGeom prst="flowChartManualOperation">
          <a:avLst/>
        </a:prstGeom>
        <a:gradFill rotWithShape="0">
          <a:gsLst>
            <a:gs pos="0">
              <a:schemeClr val="accent2">
                <a:hueOff val="1475280"/>
                <a:satOff val="6801"/>
                <a:lumOff val="1046"/>
                <a:alphaOff val="0"/>
                <a:tint val="94000"/>
                <a:satMod val="100000"/>
                <a:lumMod val="104000"/>
              </a:schemeClr>
            </a:gs>
            <a:gs pos="69000">
              <a:schemeClr val="accent2">
                <a:hueOff val="1475280"/>
                <a:satOff val="6801"/>
                <a:lumOff val="1046"/>
                <a:alphaOff val="0"/>
                <a:shade val="86000"/>
                <a:satMod val="130000"/>
                <a:lumMod val="102000"/>
              </a:schemeClr>
            </a:gs>
            <a:gs pos="100000">
              <a:schemeClr val="accent2">
                <a:hueOff val="1475280"/>
                <a:satOff val="6801"/>
                <a:lumOff val="1046"/>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0" tIns="0" rIns="228600" bIns="0" numCol="1" spcCol="1270" anchor="ctr" anchorCtr="0">
          <a:noAutofit/>
        </a:bodyPr>
        <a:lstStyle/>
        <a:p>
          <a:pPr lvl="0" algn="ctr" defTabSz="1600200">
            <a:lnSpc>
              <a:spcPct val="90000"/>
            </a:lnSpc>
            <a:spcBef>
              <a:spcPct val="0"/>
            </a:spcBef>
            <a:spcAft>
              <a:spcPct val="35000"/>
            </a:spcAft>
          </a:pPr>
          <a:r>
            <a:rPr lang="en-US" sz="3600" kern="1200" dirty="0">
              <a:solidFill>
                <a:schemeClr val="tx1">
                  <a:lumMod val="95000"/>
                  <a:lumOff val="5000"/>
                </a:schemeClr>
              </a:solidFill>
              <a:latin typeface="Tw Cen MT Condensed" pitchFamily="34" charset="0"/>
            </a:rPr>
            <a:t>Land suitability analysis</a:t>
          </a:r>
        </a:p>
      </dsp:txBody>
      <dsp:txXfrm rot="5400000">
        <a:off x="5727700" y="1021080"/>
        <a:ext cx="2643931" cy="3063240"/>
      </dsp:txXfrm>
    </dsp:sp>
    <dsp:sp modelId="{7D319365-36DD-468B-8BCF-1A1263F25619}">
      <dsp:nvSpPr>
        <dsp:cNvPr id="0" name=""/>
        <dsp:cNvSpPr/>
      </dsp:nvSpPr>
      <dsp:spPr>
        <a:xfrm rot="16200000">
          <a:off x="7298639" y="1230734"/>
          <a:ext cx="5105400" cy="2643931"/>
        </a:xfrm>
        <a:prstGeom prst="flowChartManualOperation">
          <a:avLst/>
        </a:prstGeom>
        <a:gradFill rotWithShape="0">
          <a:gsLst>
            <a:gs pos="0">
              <a:schemeClr val="accent2">
                <a:hueOff val="2212920"/>
                <a:satOff val="10201"/>
                <a:lumOff val="1569"/>
                <a:alphaOff val="0"/>
                <a:tint val="94000"/>
                <a:satMod val="100000"/>
                <a:lumMod val="104000"/>
              </a:schemeClr>
            </a:gs>
            <a:gs pos="69000">
              <a:schemeClr val="accent2">
                <a:hueOff val="2212920"/>
                <a:satOff val="10201"/>
                <a:lumOff val="1569"/>
                <a:alphaOff val="0"/>
                <a:shade val="86000"/>
                <a:satMod val="130000"/>
                <a:lumMod val="102000"/>
              </a:schemeClr>
            </a:gs>
            <a:gs pos="100000">
              <a:schemeClr val="accent2">
                <a:hueOff val="2212920"/>
                <a:satOff val="10201"/>
                <a:lumOff val="1569"/>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0" tIns="0" rIns="228600" bIns="0" numCol="1" spcCol="1270" anchor="ctr" anchorCtr="0">
          <a:noAutofit/>
        </a:bodyPr>
        <a:lstStyle/>
        <a:p>
          <a:pPr lvl="0" algn="ctr" defTabSz="1600200">
            <a:lnSpc>
              <a:spcPct val="90000"/>
            </a:lnSpc>
            <a:spcBef>
              <a:spcPct val="0"/>
            </a:spcBef>
            <a:spcAft>
              <a:spcPct val="35000"/>
            </a:spcAft>
          </a:pPr>
          <a:r>
            <a:rPr lang="en-US" sz="3600" kern="1200" dirty="0">
              <a:solidFill>
                <a:schemeClr val="tx1">
                  <a:lumMod val="95000"/>
                  <a:lumOff val="5000"/>
                </a:schemeClr>
              </a:solidFill>
              <a:latin typeface="Tw Cen MT Condensed" pitchFamily="34" charset="0"/>
            </a:rPr>
            <a:t>Infrastructure planning</a:t>
          </a:r>
        </a:p>
      </dsp:txBody>
      <dsp:txXfrm rot="5400000">
        <a:off x="8529373" y="1021080"/>
        <a:ext cx="2643931" cy="3063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9E225-4415-4192-B50B-602DB591CBA2}">
      <dsp:nvSpPr>
        <dsp:cNvPr id="0" name=""/>
        <dsp:cNvSpPr/>
      </dsp:nvSpPr>
      <dsp:spPr>
        <a:xfrm rot="16200000">
          <a:off x="-1228039" y="1230734"/>
          <a:ext cx="5105400" cy="2643931"/>
        </a:xfrm>
        <a:prstGeom prst="flowChartManualOperation">
          <a:avLst/>
        </a:prstGeom>
        <a:gradFill rotWithShape="0">
          <a:gsLst>
            <a:gs pos="0">
              <a:schemeClr val="accent2">
                <a:hueOff val="0"/>
                <a:satOff val="0"/>
                <a:lumOff val="0"/>
                <a:alphaOff val="0"/>
                <a:tint val="94000"/>
                <a:satMod val="100000"/>
                <a:lumMod val="104000"/>
              </a:schemeClr>
            </a:gs>
            <a:gs pos="69000">
              <a:schemeClr val="accent2">
                <a:hueOff val="0"/>
                <a:satOff val="0"/>
                <a:lumOff val="0"/>
                <a:alphaOff val="0"/>
                <a:shade val="86000"/>
                <a:satMod val="130000"/>
                <a:lumMod val="102000"/>
              </a:schemeClr>
            </a:gs>
            <a:gs pos="100000">
              <a:schemeClr val="accent2">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0" tIns="0" rIns="228600" bIns="0" numCol="1" spcCol="1270" anchor="ctr" anchorCtr="0">
          <a:noAutofit/>
        </a:bodyPr>
        <a:lstStyle/>
        <a:p>
          <a:pPr lvl="0" algn="ctr" defTabSz="1600200">
            <a:lnSpc>
              <a:spcPct val="90000"/>
            </a:lnSpc>
            <a:spcBef>
              <a:spcPct val="0"/>
            </a:spcBef>
            <a:spcAft>
              <a:spcPct val="35000"/>
            </a:spcAft>
          </a:pPr>
          <a:r>
            <a:rPr lang="en-US" sz="3600" kern="1200" dirty="0">
              <a:solidFill>
                <a:schemeClr val="tx1">
                  <a:lumMod val="95000"/>
                  <a:lumOff val="5000"/>
                </a:schemeClr>
              </a:solidFill>
              <a:latin typeface="Tw Cen MT Condensed" pitchFamily="34" charset="0"/>
            </a:rPr>
            <a:t>Solid waste management</a:t>
          </a:r>
        </a:p>
      </dsp:txBody>
      <dsp:txXfrm rot="5400000">
        <a:off x="2695" y="1021080"/>
        <a:ext cx="2643931" cy="3063240"/>
      </dsp:txXfrm>
    </dsp:sp>
    <dsp:sp modelId="{1EB62D43-4E38-49DB-8E30-7C0D6038ACCD}">
      <dsp:nvSpPr>
        <dsp:cNvPr id="0" name=""/>
        <dsp:cNvSpPr/>
      </dsp:nvSpPr>
      <dsp:spPr>
        <a:xfrm rot="16200000">
          <a:off x="1626713" y="1230734"/>
          <a:ext cx="5105400" cy="2643931"/>
        </a:xfrm>
        <a:prstGeom prst="flowChartManualOperation">
          <a:avLst/>
        </a:prstGeom>
        <a:gradFill rotWithShape="0">
          <a:gsLst>
            <a:gs pos="0">
              <a:schemeClr val="accent3">
                <a:lumMod val="75000"/>
              </a:schemeClr>
            </a:gs>
            <a:gs pos="100000">
              <a:schemeClr val="accent2">
                <a:hueOff val="1560506"/>
                <a:satOff val="-1946"/>
                <a:lumOff val="458"/>
                <a:alphaOff val="0"/>
                <a:tint val="50000"/>
                <a:shade val="100000"/>
                <a:satMod val="35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0" tIns="0" rIns="228600" bIns="0" numCol="1" spcCol="1270" anchor="ctr" anchorCtr="0">
          <a:noAutofit/>
        </a:bodyPr>
        <a:lstStyle/>
        <a:p>
          <a:pPr lvl="0" algn="ctr" defTabSz="1600200">
            <a:lnSpc>
              <a:spcPct val="90000"/>
            </a:lnSpc>
            <a:spcBef>
              <a:spcPct val="0"/>
            </a:spcBef>
            <a:spcAft>
              <a:spcPct val="35000"/>
            </a:spcAft>
          </a:pPr>
          <a:r>
            <a:rPr lang="en-US" sz="3600" kern="1200" dirty="0">
              <a:solidFill>
                <a:schemeClr val="tx1">
                  <a:lumMod val="95000"/>
                  <a:lumOff val="5000"/>
                </a:schemeClr>
              </a:solidFill>
              <a:latin typeface="Tw Cen MT Condensed" pitchFamily="34" charset="0"/>
            </a:rPr>
            <a:t>Development control compliance</a:t>
          </a:r>
        </a:p>
        <a:p>
          <a:pPr lvl="0" algn="ctr" defTabSz="1600200">
            <a:lnSpc>
              <a:spcPct val="90000"/>
            </a:lnSpc>
            <a:spcBef>
              <a:spcPct val="0"/>
            </a:spcBef>
            <a:spcAft>
              <a:spcPct val="35000"/>
            </a:spcAft>
          </a:pPr>
          <a:r>
            <a:rPr lang="en-US" sz="3600" kern="1200" dirty="0">
              <a:solidFill>
                <a:schemeClr val="tx1">
                  <a:lumMod val="95000"/>
                  <a:lumOff val="5000"/>
                </a:schemeClr>
              </a:solidFill>
              <a:latin typeface="Tw Cen MT Condensed" pitchFamily="34" charset="0"/>
            </a:rPr>
            <a:t>Urban renewal</a:t>
          </a:r>
        </a:p>
      </dsp:txBody>
      <dsp:txXfrm rot="5400000">
        <a:off x="2857447" y="1021080"/>
        <a:ext cx="2643931" cy="3063240"/>
      </dsp:txXfrm>
    </dsp:sp>
    <dsp:sp modelId="{5E193A34-0702-4BCA-AD5D-77BD35FFB6A6}">
      <dsp:nvSpPr>
        <dsp:cNvPr id="0" name=""/>
        <dsp:cNvSpPr/>
      </dsp:nvSpPr>
      <dsp:spPr>
        <a:xfrm rot="16200000">
          <a:off x="4496966" y="1230734"/>
          <a:ext cx="5105400" cy="2643931"/>
        </a:xfrm>
        <a:prstGeom prst="flowChartManualOperation">
          <a:avLst/>
        </a:prstGeom>
        <a:gradFill rotWithShape="0">
          <a:gsLst>
            <a:gs pos="0">
              <a:schemeClr val="accent2">
                <a:hueOff val="1475280"/>
                <a:satOff val="6801"/>
                <a:lumOff val="1046"/>
                <a:alphaOff val="0"/>
                <a:tint val="94000"/>
                <a:satMod val="100000"/>
                <a:lumMod val="104000"/>
              </a:schemeClr>
            </a:gs>
            <a:gs pos="69000">
              <a:schemeClr val="accent2">
                <a:hueOff val="1475280"/>
                <a:satOff val="6801"/>
                <a:lumOff val="1046"/>
                <a:alphaOff val="0"/>
                <a:shade val="86000"/>
                <a:satMod val="130000"/>
                <a:lumMod val="102000"/>
              </a:schemeClr>
            </a:gs>
            <a:gs pos="100000">
              <a:schemeClr val="accent2">
                <a:hueOff val="1475280"/>
                <a:satOff val="6801"/>
                <a:lumOff val="1046"/>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0" tIns="0" rIns="228600" bIns="0" numCol="1" spcCol="1270" anchor="ctr" anchorCtr="0">
          <a:noAutofit/>
        </a:bodyPr>
        <a:lstStyle/>
        <a:p>
          <a:pPr lvl="0" algn="ctr" defTabSz="1600200">
            <a:lnSpc>
              <a:spcPct val="90000"/>
            </a:lnSpc>
            <a:spcBef>
              <a:spcPct val="0"/>
            </a:spcBef>
            <a:spcAft>
              <a:spcPct val="35000"/>
            </a:spcAft>
          </a:pPr>
          <a:r>
            <a:rPr lang="en-US" sz="3600" kern="1200" dirty="0">
              <a:solidFill>
                <a:schemeClr val="tx1">
                  <a:lumMod val="95000"/>
                  <a:lumOff val="5000"/>
                </a:schemeClr>
              </a:solidFill>
              <a:latin typeface="Tw Cen MT Condensed" pitchFamily="34" charset="0"/>
            </a:rPr>
            <a:t>Disaster mitigation measures</a:t>
          </a:r>
        </a:p>
      </dsp:txBody>
      <dsp:txXfrm rot="5400000">
        <a:off x="5727700" y="1021080"/>
        <a:ext cx="2643931" cy="3063240"/>
      </dsp:txXfrm>
    </dsp:sp>
    <dsp:sp modelId="{7D319365-36DD-468B-8BCF-1A1263F25619}">
      <dsp:nvSpPr>
        <dsp:cNvPr id="0" name=""/>
        <dsp:cNvSpPr/>
      </dsp:nvSpPr>
      <dsp:spPr>
        <a:xfrm rot="16200000">
          <a:off x="7298639" y="1230734"/>
          <a:ext cx="5105400" cy="2643931"/>
        </a:xfrm>
        <a:prstGeom prst="flowChartManualOperation">
          <a:avLst/>
        </a:prstGeom>
        <a:gradFill rotWithShape="0">
          <a:gsLst>
            <a:gs pos="0">
              <a:schemeClr val="accent2">
                <a:hueOff val="2212920"/>
                <a:satOff val="10201"/>
                <a:lumOff val="1569"/>
                <a:alphaOff val="0"/>
                <a:tint val="94000"/>
                <a:satMod val="100000"/>
                <a:lumMod val="104000"/>
              </a:schemeClr>
            </a:gs>
            <a:gs pos="69000">
              <a:schemeClr val="accent2">
                <a:hueOff val="2212920"/>
                <a:satOff val="10201"/>
                <a:lumOff val="1569"/>
                <a:alphaOff val="0"/>
                <a:shade val="86000"/>
                <a:satMod val="130000"/>
                <a:lumMod val="102000"/>
              </a:schemeClr>
            </a:gs>
            <a:gs pos="100000">
              <a:schemeClr val="accent2">
                <a:hueOff val="2212920"/>
                <a:satOff val="10201"/>
                <a:lumOff val="1569"/>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0" tIns="0" rIns="228600" bIns="0" numCol="1" spcCol="1270" anchor="ctr" anchorCtr="0">
          <a:noAutofit/>
        </a:bodyPr>
        <a:lstStyle/>
        <a:p>
          <a:pPr lvl="0" algn="ctr" defTabSz="1600200">
            <a:lnSpc>
              <a:spcPct val="90000"/>
            </a:lnSpc>
            <a:spcBef>
              <a:spcPct val="0"/>
            </a:spcBef>
            <a:spcAft>
              <a:spcPct val="35000"/>
            </a:spcAft>
          </a:pPr>
          <a:r>
            <a:rPr lang="en-US" sz="3600" kern="1200" dirty="0">
              <a:solidFill>
                <a:schemeClr val="tx1">
                  <a:lumMod val="95000"/>
                  <a:lumOff val="5000"/>
                </a:schemeClr>
              </a:solidFill>
              <a:latin typeface="Tw Cen MT Condensed" pitchFamily="34" charset="0"/>
            </a:rPr>
            <a:t>Interfacing with expert system</a:t>
          </a:r>
        </a:p>
      </dsp:txBody>
      <dsp:txXfrm rot="5400000">
        <a:off x="8529373" y="1021080"/>
        <a:ext cx="2643931" cy="306324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C356AD-3452-426C-A90B-FE250EAE25AB}" type="datetimeFigureOut">
              <a:rPr lang="en-US" smtClean="0"/>
              <a:t>12/21/2019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55992C-76A2-4752-810D-4D17B31AC003}" type="slidenum">
              <a:rPr lang="en-US" smtClean="0"/>
              <a:t>‹#›</a:t>
            </a:fld>
            <a:endParaRPr lang="en-US"/>
          </a:p>
        </p:txBody>
      </p:sp>
    </p:spTree>
    <p:extLst>
      <p:ext uri="{BB962C8B-B14F-4D97-AF65-F5344CB8AC3E}">
        <p14:creationId xmlns:p14="http://schemas.microsoft.com/office/powerpoint/2010/main" val="1445358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480DC2B-2700-48C0-9552-0CC9116408C9}" type="slidenum">
              <a:rPr lang="es-ES">
                <a:solidFill>
                  <a:srgbClr val="000000"/>
                </a:solidFill>
              </a:rPr>
              <a:pPr>
                <a:spcBef>
                  <a:spcPct val="0"/>
                </a:spcBef>
              </a:pPr>
              <a:t>6</a:t>
            </a:fld>
            <a:endParaRPr lang="es-ES">
              <a:solidFill>
                <a:srgbClr val="000000"/>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551404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480DC2B-2700-48C0-9552-0CC9116408C9}" type="slidenum">
              <a:rPr lang="es-ES">
                <a:solidFill>
                  <a:srgbClr val="000000"/>
                </a:solidFill>
              </a:rPr>
              <a:pPr>
                <a:spcBef>
                  <a:spcPct val="0"/>
                </a:spcBef>
              </a:pPr>
              <a:t>7</a:t>
            </a:fld>
            <a:endParaRPr lang="es-ES">
              <a:solidFill>
                <a:srgbClr val="000000"/>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206441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C59B47-D6D1-42B4-B4E9-025A5959ED47}" type="slidenum">
              <a:rPr lang="es-ES">
                <a:solidFill>
                  <a:srgbClr val="000000"/>
                </a:solidFill>
              </a:rPr>
              <a:pPr>
                <a:spcBef>
                  <a:spcPct val="0"/>
                </a:spcBef>
              </a:pPr>
              <a:t>9</a:t>
            </a:fld>
            <a:endParaRPr lang="es-ES">
              <a:solidFill>
                <a:srgbClr val="000000"/>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10922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ftr" sz="quarter" idx="4"/>
          </p:nvPr>
        </p:nvSpPr>
        <p:spPr>
          <a:noFill/>
        </p:spPr>
        <p:txBody>
          <a:bodyPr/>
          <a:lstStyle>
            <a:lvl1pPr defTabSz="911225" eaLnBrk="0" hangingPunct="0">
              <a:defRPr>
                <a:solidFill>
                  <a:schemeClr val="tx1"/>
                </a:solidFill>
                <a:latin typeface="Arial" panose="020B0604020202020204" pitchFamily="34" charset="0"/>
              </a:defRPr>
            </a:lvl1pPr>
            <a:lvl2pPr marL="742950" indent="-285750" defTabSz="911225" eaLnBrk="0" hangingPunct="0">
              <a:defRPr>
                <a:solidFill>
                  <a:schemeClr val="tx1"/>
                </a:solidFill>
                <a:latin typeface="Arial" panose="020B0604020202020204" pitchFamily="34" charset="0"/>
              </a:defRPr>
            </a:lvl2pPr>
            <a:lvl3pPr marL="1143000" indent="-228600" defTabSz="911225" eaLnBrk="0" hangingPunct="0">
              <a:defRPr>
                <a:solidFill>
                  <a:schemeClr val="tx1"/>
                </a:solidFill>
                <a:latin typeface="Arial" panose="020B0604020202020204" pitchFamily="34" charset="0"/>
              </a:defRPr>
            </a:lvl3pPr>
            <a:lvl4pPr marL="1600200" indent="-228600" defTabSz="911225" eaLnBrk="0" hangingPunct="0">
              <a:defRPr>
                <a:solidFill>
                  <a:schemeClr val="tx1"/>
                </a:solidFill>
                <a:latin typeface="Arial" panose="020B0604020202020204" pitchFamily="34" charset="0"/>
              </a:defRPr>
            </a:lvl4pPr>
            <a:lvl5pPr marL="2057400" indent="-228600" defTabSz="911225" eaLnBrk="0" hangingPunct="0">
              <a:defRPr>
                <a:solidFill>
                  <a:schemeClr val="tx1"/>
                </a:solidFill>
                <a:latin typeface="Arial" panose="020B0604020202020204" pitchFamily="34" charset="0"/>
              </a:defRPr>
            </a:lvl5pPr>
            <a:lvl6pPr marL="2514600" indent="-228600" defTabSz="911225" eaLnBrk="0" fontAlgn="base" hangingPunct="0">
              <a:spcBef>
                <a:spcPct val="0"/>
              </a:spcBef>
              <a:spcAft>
                <a:spcPct val="0"/>
              </a:spcAft>
              <a:defRPr>
                <a:solidFill>
                  <a:schemeClr val="tx1"/>
                </a:solidFill>
                <a:latin typeface="Arial" panose="020B0604020202020204" pitchFamily="34" charset="0"/>
              </a:defRPr>
            </a:lvl6pPr>
            <a:lvl7pPr marL="2971800" indent="-228600" defTabSz="911225" eaLnBrk="0" fontAlgn="base" hangingPunct="0">
              <a:spcBef>
                <a:spcPct val="0"/>
              </a:spcBef>
              <a:spcAft>
                <a:spcPct val="0"/>
              </a:spcAft>
              <a:defRPr>
                <a:solidFill>
                  <a:schemeClr val="tx1"/>
                </a:solidFill>
                <a:latin typeface="Arial" panose="020B0604020202020204" pitchFamily="34" charset="0"/>
              </a:defRPr>
            </a:lvl7pPr>
            <a:lvl8pPr marL="3429000" indent="-228600" defTabSz="911225" eaLnBrk="0" fontAlgn="base" hangingPunct="0">
              <a:spcBef>
                <a:spcPct val="0"/>
              </a:spcBef>
              <a:spcAft>
                <a:spcPct val="0"/>
              </a:spcAft>
              <a:defRPr>
                <a:solidFill>
                  <a:schemeClr val="tx1"/>
                </a:solidFill>
                <a:latin typeface="Arial" panose="020B0604020202020204" pitchFamily="34" charset="0"/>
              </a:defRPr>
            </a:lvl8pPr>
            <a:lvl9pPr marL="3886200" indent="-228600" defTabSz="911225"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800">
                <a:solidFill>
                  <a:srgbClr val="000000"/>
                </a:solidFill>
              </a:rPr>
              <a:t>Introduction to ArcGIS I (for ArcView 8, ArcEditor 8, and ArcInfo 8)</a:t>
            </a:r>
          </a:p>
        </p:txBody>
      </p:sp>
      <p:sp>
        <p:nvSpPr>
          <p:cNvPr id="19459" name="Rectangle 5"/>
          <p:cNvSpPr>
            <a:spLocks noGrp="1" noChangeArrowheads="1"/>
          </p:cNvSpPr>
          <p:nvPr>
            <p:ph type="sldNum" sz="quarter" idx="5"/>
          </p:nvPr>
        </p:nvSpPr>
        <p:spPr>
          <a:noFill/>
        </p:spPr>
        <p:txBody>
          <a:bodyPr/>
          <a:lstStyle>
            <a:lvl1pPr defTabSz="911225" eaLnBrk="0" hangingPunct="0">
              <a:defRPr>
                <a:solidFill>
                  <a:schemeClr val="tx1"/>
                </a:solidFill>
                <a:latin typeface="Arial" panose="020B0604020202020204" pitchFamily="34" charset="0"/>
              </a:defRPr>
            </a:lvl1pPr>
            <a:lvl2pPr marL="742950" indent="-285750" defTabSz="911225" eaLnBrk="0" hangingPunct="0">
              <a:defRPr>
                <a:solidFill>
                  <a:schemeClr val="tx1"/>
                </a:solidFill>
                <a:latin typeface="Arial" panose="020B0604020202020204" pitchFamily="34" charset="0"/>
              </a:defRPr>
            </a:lvl2pPr>
            <a:lvl3pPr marL="1143000" indent="-228600" defTabSz="911225" eaLnBrk="0" hangingPunct="0">
              <a:defRPr>
                <a:solidFill>
                  <a:schemeClr val="tx1"/>
                </a:solidFill>
                <a:latin typeface="Arial" panose="020B0604020202020204" pitchFamily="34" charset="0"/>
              </a:defRPr>
            </a:lvl3pPr>
            <a:lvl4pPr marL="1600200" indent="-228600" defTabSz="911225" eaLnBrk="0" hangingPunct="0">
              <a:defRPr>
                <a:solidFill>
                  <a:schemeClr val="tx1"/>
                </a:solidFill>
                <a:latin typeface="Arial" panose="020B0604020202020204" pitchFamily="34" charset="0"/>
              </a:defRPr>
            </a:lvl4pPr>
            <a:lvl5pPr marL="2057400" indent="-228600" defTabSz="911225" eaLnBrk="0" hangingPunct="0">
              <a:defRPr>
                <a:solidFill>
                  <a:schemeClr val="tx1"/>
                </a:solidFill>
                <a:latin typeface="Arial" panose="020B0604020202020204" pitchFamily="34" charset="0"/>
              </a:defRPr>
            </a:lvl5pPr>
            <a:lvl6pPr marL="2514600" indent="-228600" defTabSz="911225" eaLnBrk="0" fontAlgn="base" hangingPunct="0">
              <a:spcBef>
                <a:spcPct val="0"/>
              </a:spcBef>
              <a:spcAft>
                <a:spcPct val="0"/>
              </a:spcAft>
              <a:defRPr>
                <a:solidFill>
                  <a:schemeClr val="tx1"/>
                </a:solidFill>
                <a:latin typeface="Arial" panose="020B0604020202020204" pitchFamily="34" charset="0"/>
              </a:defRPr>
            </a:lvl6pPr>
            <a:lvl7pPr marL="2971800" indent="-228600" defTabSz="911225" eaLnBrk="0" fontAlgn="base" hangingPunct="0">
              <a:spcBef>
                <a:spcPct val="0"/>
              </a:spcBef>
              <a:spcAft>
                <a:spcPct val="0"/>
              </a:spcAft>
              <a:defRPr>
                <a:solidFill>
                  <a:schemeClr val="tx1"/>
                </a:solidFill>
                <a:latin typeface="Arial" panose="020B0604020202020204" pitchFamily="34" charset="0"/>
              </a:defRPr>
            </a:lvl7pPr>
            <a:lvl8pPr marL="3429000" indent="-228600" defTabSz="911225" eaLnBrk="0" fontAlgn="base" hangingPunct="0">
              <a:spcBef>
                <a:spcPct val="0"/>
              </a:spcBef>
              <a:spcAft>
                <a:spcPct val="0"/>
              </a:spcAft>
              <a:defRPr>
                <a:solidFill>
                  <a:schemeClr val="tx1"/>
                </a:solidFill>
                <a:latin typeface="Arial" panose="020B0604020202020204" pitchFamily="34" charset="0"/>
              </a:defRPr>
            </a:lvl8pPr>
            <a:lvl9pPr marL="3886200" indent="-228600" defTabSz="911225"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800">
                <a:solidFill>
                  <a:srgbClr val="000000"/>
                </a:solidFill>
              </a:rPr>
              <a:t>2-</a:t>
            </a:r>
            <a:fld id="{5C969CC4-0CB3-44C6-AA63-E130B50700B8}" type="slidenum">
              <a:rPr lang="en-US" sz="800">
                <a:solidFill>
                  <a:srgbClr val="000000"/>
                </a:solidFill>
              </a:rPr>
              <a:pPr eaLnBrk="1" hangingPunct="1"/>
              <a:t>10</a:t>
            </a:fld>
            <a:endParaRPr lang="en-US" sz="800">
              <a:solidFill>
                <a:srgbClr val="000000"/>
              </a:solidFill>
            </a:endParaRPr>
          </a:p>
        </p:txBody>
      </p:sp>
      <p:sp>
        <p:nvSpPr>
          <p:cNvPr id="19460" name="Rectangle 2"/>
          <p:cNvSpPr>
            <a:spLocks noGrp="1" noRot="1" noChangeAspect="1" noChangeArrowheads="1" noTextEdit="1"/>
          </p:cNvSpPr>
          <p:nvPr>
            <p:ph type="sldImg"/>
          </p:nvPr>
        </p:nvSpPr>
        <p:spPr>
          <a:solidFill>
            <a:srgbClr val="FFFFFF"/>
          </a:solidFill>
          <a:ln/>
        </p:spPr>
      </p:sp>
      <p:sp>
        <p:nvSpPr>
          <p:cNvPr id="19461" name="Rectangle 3"/>
          <p:cNvSpPr>
            <a:spLocks noGrp="1" noChangeArrowheads="1"/>
          </p:cNvSpPr>
          <p:nvPr>
            <p:ph type="body" idx="1"/>
          </p:nvPr>
        </p:nvSpPr>
        <p:spPr>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lvl="1"/>
            <a:endParaRPr lang="en-US">
              <a:latin typeface="Arial" panose="020B0604020202020204" pitchFamily="34" charset="0"/>
            </a:endParaRPr>
          </a:p>
        </p:txBody>
      </p:sp>
    </p:spTree>
    <p:extLst>
      <p:ext uri="{BB962C8B-B14F-4D97-AF65-F5344CB8AC3E}">
        <p14:creationId xmlns:p14="http://schemas.microsoft.com/office/powerpoint/2010/main" val="3798356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D3EA97-A589-4BFD-853B-689C16F0F422}" type="slidenum">
              <a:rPr lang="es-ES">
                <a:solidFill>
                  <a:srgbClr val="000000"/>
                </a:solidFill>
              </a:rPr>
              <a:pPr>
                <a:spcBef>
                  <a:spcPct val="0"/>
                </a:spcBef>
              </a:pPr>
              <a:t>16</a:t>
            </a:fld>
            <a:endParaRPr lang="es-ES">
              <a:solidFill>
                <a:srgbClr val="000000"/>
              </a:solidFill>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331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s-ES">
                <a:solidFill>
                  <a:srgbClr val="000000"/>
                </a:solidFill>
              </a:rPr>
              <a:t>Blantyre City Council</a:t>
            </a:r>
          </a:p>
        </p:txBody>
      </p:sp>
    </p:spTree>
    <p:extLst>
      <p:ext uri="{BB962C8B-B14F-4D97-AF65-F5344CB8AC3E}">
        <p14:creationId xmlns:p14="http://schemas.microsoft.com/office/powerpoint/2010/main" val="1381507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D3EA97-A589-4BFD-853B-689C16F0F422}" type="slidenum">
              <a:rPr lang="es-ES">
                <a:solidFill>
                  <a:srgbClr val="000000"/>
                </a:solidFill>
              </a:rPr>
              <a:pPr>
                <a:spcBef>
                  <a:spcPct val="0"/>
                </a:spcBef>
              </a:pPr>
              <a:t>20</a:t>
            </a:fld>
            <a:endParaRPr lang="es-ES">
              <a:solidFill>
                <a:srgbClr val="000000"/>
              </a:solidFill>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331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s-ES">
                <a:solidFill>
                  <a:srgbClr val="000000"/>
                </a:solidFill>
              </a:rPr>
              <a:t>Blantyre City Council</a:t>
            </a:r>
          </a:p>
        </p:txBody>
      </p:sp>
    </p:spTree>
    <p:extLst>
      <p:ext uri="{BB962C8B-B14F-4D97-AF65-F5344CB8AC3E}">
        <p14:creationId xmlns:p14="http://schemas.microsoft.com/office/powerpoint/2010/main" val="367378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883A37-3B79-4099-83A5-91DF708B8C7B}" type="slidenum">
              <a:rPr lang="en-US">
                <a:solidFill>
                  <a:srgbClr val="000000"/>
                </a:solidFill>
              </a:rPr>
              <a:pPr/>
              <a:t>22</a:t>
            </a:fld>
            <a:endParaRPr lang="en-US">
              <a:solidFill>
                <a:srgbClr val="000000"/>
              </a:solidFill>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3593168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5CCA69-30B6-4EAD-9D1D-DAE507500EBC}" type="slidenum">
              <a:rPr lang="en-US" smtClean="0"/>
              <a:t>29</a:t>
            </a:fld>
            <a:endParaRPr lang="en-US"/>
          </a:p>
        </p:txBody>
      </p:sp>
    </p:spTree>
    <p:extLst>
      <p:ext uri="{BB962C8B-B14F-4D97-AF65-F5344CB8AC3E}">
        <p14:creationId xmlns:p14="http://schemas.microsoft.com/office/powerpoint/2010/main" val="2976864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D3EA97-A589-4BFD-853B-689C16F0F422}" type="slidenum">
              <a:rPr lang="es-ES">
                <a:solidFill>
                  <a:srgbClr val="000000"/>
                </a:solidFill>
              </a:rPr>
              <a:pPr>
                <a:spcBef>
                  <a:spcPct val="0"/>
                </a:spcBef>
              </a:pPr>
              <a:t>31</a:t>
            </a:fld>
            <a:endParaRPr lang="es-ES">
              <a:solidFill>
                <a:srgbClr val="000000"/>
              </a:solidFill>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331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s-ES">
                <a:solidFill>
                  <a:srgbClr val="000000"/>
                </a:solidFill>
              </a:rPr>
              <a:t>Blantyre City Council</a:t>
            </a:r>
          </a:p>
        </p:txBody>
      </p:sp>
    </p:spTree>
    <p:extLst>
      <p:ext uri="{BB962C8B-B14F-4D97-AF65-F5344CB8AC3E}">
        <p14:creationId xmlns:p14="http://schemas.microsoft.com/office/powerpoint/2010/main" val="134769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2F7B10-5427-4468-93EE-FC8AF944219F}" type="datetimeFigureOut">
              <a:rPr lang="en-US" smtClean="0"/>
              <a:t>12/21/2019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3E369-7CF9-4068-9FF7-07DDAEF8E940}" type="slidenum">
              <a:rPr lang="en-US" smtClean="0"/>
              <a:t>‹#›</a:t>
            </a:fld>
            <a:endParaRPr lang="en-US"/>
          </a:p>
        </p:txBody>
      </p:sp>
    </p:spTree>
    <p:extLst>
      <p:ext uri="{BB962C8B-B14F-4D97-AF65-F5344CB8AC3E}">
        <p14:creationId xmlns:p14="http://schemas.microsoft.com/office/powerpoint/2010/main" val="2228045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2F7B10-5427-4468-93EE-FC8AF944219F}" type="datetimeFigureOut">
              <a:rPr lang="en-US" smtClean="0"/>
              <a:t>12/21/2019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3E369-7CF9-4068-9FF7-07DDAEF8E940}" type="slidenum">
              <a:rPr lang="en-US" smtClean="0"/>
              <a:t>‹#›</a:t>
            </a:fld>
            <a:endParaRPr lang="en-US"/>
          </a:p>
        </p:txBody>
      </p:sp>
    </p:spTree>
    <p:extLst>
      <p:ext uri="{BB962C8B-B14F-4D97-AF65-F5344CB8AC3E}">
        <p14:creationId xmlns:p14="http://schemas.microsoft.com/office/powerpoint/2010/main" val="2192414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2F7B10-5427-4468-93EE-FC8AF944219F}" type="datetimeFigureOut">
              <a:rPr lang="en-US" smtClean="0"/>
              <a:t>12/21/2019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3E369-7CF9-4068-9FF7-07DDAEF8E940}" type="slidenum">
              <a:rPr lang="en-US" smtClean="0"/>
              <a:t>‹#›</a:t>
            </a:fld>
            <a:endParaRPr lang="en-US"/>
          </a:p>
        </p:txBody>
      </p:sp>
    </p:spTree>
    <p:extLst>
      <p:ext uri="{BB962C8B-B14F-4D97-AF65-F5344CB8AC3E}">
        <p14:creationId xmlns:p14="http://schemas.microsoft.com/office/powerpoint/2010/main" val="2979004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2F7B10-5427-4468-93EE-FC8AF944219F}" type="datetimeFigureOut">
              <a:rPr lang="en-US" smtClean="0"/>
              <a:t>12/21/2019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3E369-7CF9-4068-9FF7-07DDAEF8E940}"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48710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2F7B10-5427-4468-93EE-FC8AF944219F}" type="datetimeFigureOut">
              <a:rPr lang="en-US" smtClean="0"/>
              <a:t>12/21/2019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3E369-7CF9-4068-9FF7-07DDAEF8E940}" type="slidenum">
              <a:rPr lang="en-US" smtClean="0"/>
              <a:t>‹#›</a:t>
            </a:fld>
            <a:endParaRPr lang="en-US"/>
          </a:p>
        </p:txBody>
      </p:sp>
    </p:spTree>
    <p:extLst>
      <p:ext uri="{BB962C8B-B14F-4D97-AF65-F5344CB8AC3E}">
        <p14:creationId xmlns:p14="http://schemas.microsoft.com/office/powerpoint/2010/main" val="4096327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B2F7B10-5427-4468-93EE-FC8AF944219F}" type="datetimeFigureOut">
              <a:rPr lang="en-US" smtClean="0"/>
              <a:t>12/21/2019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3E369-7CF9-4068-9FF7-07DDAEF8E940}" type="slidenum">
              <a:rPr lang="en-US" smtClean="0"/>
              <a:t>‹#›</a:t>
            </a:fld>
            <a:endParaRPr lang="en-US"/>
          </a:p>
        </p:txBody>
      </p:sp>
    </p:spTree>
    <p:extLst>
      <p:ext uri="{BB962C8B-B14F-4D97-AF65-F5344CB8AC3E}">
        <p14:creationId xmlns:p14="http://schemas.microsoft.com/office/powerpoint/2010/main" val="1061203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B2F7B10-5427-4468-93EE-FC8AF944219F}" type="datetimeFigureOut">
              <a:rPr lang="en-US" smtClean="0"/>
              <a:t>12/21/2019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3E369-7CF9-4068-9FF7-07DDAEF8E940}" type="slidenum">
              <a:rPr lang="en-US" smtClean="0"/>
              <a:t>‹#›</a:t>
            </a:fld>
            <a:endParaRPr lang="en-US"/>
          </a:p>
        </p:txBody>
      </p:sp>
    </p:spTree>
    <p:extLst>
      <p:ext uri="{BB962C8B-B14F-4D97-AF65-F5344CB8AC3E}">
        <p14:creationId xmlns:p14="http://schemas.microsoft.com/office/powerpoint/2010/main" val="3089896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2F7B10-5427-4468-93EE-FC8AF944219F}" type="datetimeFigureOut">
              <a:rPr lang="en-US" smtClean="0"/>
              <a:t>12/21/2019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3E369-7CF9-4068-9FF7-07DDAEF8E940}" type="slidenum">
              <a:rPr lang="en-US" smtClean="0"/>
              <a:t>‹#›</a:t>
            </a:fld>
            <a:endParaRPr lang="en-US"/>
          </a:p>
        </p:txBody>
      </p:sp>
    </p:spTree>
    <p:extLst>
      <p:ext uri="{BB962C8B-B14F-4D97-AF65-F5344CB8AC3E}">
        <p14:creationId xmlns:p14="http://schemas.microsoft.com/office/powerpoint/2010/main" val="3000739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2F7B10-5427-4468-93EE-FC8AF944219F}" type="datetimeFigureOut">
              <a:rPr lang="en-US" smtClean="0"/>
              <a:t>12/21/2019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3E369-7CF9-4068-9FF7-07DDAEF8E940}" type="slidenum">
              <a:rPr lang="en-US" smtClean="0"/>
              <a:t>‹#›</a:t>
            </a:fld>
            <a:endParaRPr lang="en-US"/>
          </a:p>
        </p:txBody>
      </p:sp>
    </p:spTree>
    <p:extLst>
      <p:ext uri="{BB962C8B-B14F-4D97-AF65-F5344CB8AC3E}">
        <p14:creationId xmlns:p14="http://schemas.microsoft.com/office/powerpoint/2010/main" val="1230554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2F7B10-5427-4468-93EE-FC8AF944219F}" type="datetimeFigureOut">
              <a:rPr lang="en-US" smtClean="0"/>
              <a:t>12/21/2019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3E369-7CF9-4068-9FF7-07DDAEF8E940}" type="slidenum">
              <a:rPr lang="en-US" smtClean="0"/>
              <a:t>‹#›</a:t>
            </a:fld>
            <a:endParaRPr lang="en-US"/>
          </a:p>
        </p:txBody>
      </p:sp>
    </p:spTree>
    <p:extLst>
      <p:ext uri="{BB962C8B-B14F-4D97-AF65-F5344CB8AC3E}">
        <p14:creationId xmlns:p14="http://schemas.microsoft.com/office/powerpoint/2010/main" val="391653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2F7B10-5427-4468-93EE-FC8AF944219F}" type="datetimeFigureOut">
              <a:rPr lang="en-US" smtClean="0"/>
              <a:t>12/21/2019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3E369-7CF9-4068-9FF7-07DDAEF8E940}" type="slidenum">
              <a:rPr lang="en-US" smtClean="0"/>
              <a:t>‹#›</a:t>
            </a:fld>
            <a:endParaRPr lang="en-US"/>
          </a:p>
        </p:txBody>
      </p:sp>
    </p:spTree>
    <p:extLst>
      <p:ext uri="{BB962C8B-B14F-4D97-AF65-F5344CB8AC3E}">
        <p14:creationId xmlns:p14="http://schemas.microsoft.com/office/powerpoint/2010/main" val="3139370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2F7B10-5427-4468-93EE-FC8AF944219F}" type="datetimeFigureOut">
              <a:rPr lang="en-US" smtClean="0"/>
              <a:t>12/21/2019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3E369-7CF9-4068-9FF7-07DDAEF8E940}" type="slidenum">
              <a:rPr lang="en-US" smtClean="0"/>
              <a:t>‹#›</a:t>
            </a:fld>
            <a:endParaRPr lang="en-US"/>
          </a:p>
        </p:txBody>
      </p:sp>
    </p:spTree>
    <p:extLst>
      <p:ext uri="{BB962C8B-B14F-4D97-AF65-F5344CB8AC3E}">
        <p14:creationId xmlns:p14="http://schemas.microsoft.com/office/powerpoint/2010/main" val="273946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2F7B10-5427-4468-93EE-FC8AF944219F}" type="datetimeFigureOut">
              <a:rPr lang="en-US" smtClean="0"/>
              <a:t>12/21/2019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3E369-7CF9-4068-9FF7-07DDAEF8E940}" type="slidenum">
              <a:rPr lang="en-US" smtClean="0"/>
              <a:t>‹#›</a:t>
            </a:fld>
            <a:endParaRPr lang="en-US"/>
          </a:p>
        </p:txBody>
      </p:sp>
    </p:spTree>
    <p:extLst>
      <p:ext uri="{BB962C8B-B14F-4D97-AF65-F5344CB8AC3E}">
        <p14:creationId xmlns:p14="http://schemas.microsoft.com/office/powerpoint/2010/main" val="3428388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2F7B10-5427-4468-93EE-FC8AF944219F}" type="datetimeFigureOut">
              <a:rPr lang="en-US" smtClean="0"/>
              <a:t>12/21/2019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3E369-7CF9-4068-9FF7-07DDAEF8E940}" type="slidenum">
              <a:rPr lang="en-US" smtClean="0"/>
              <a:t>‹#›</a:t>
            </a:fld>
            <a:endParaRPr lang="en-US"/>
          </a:p>
        </p:txBody>
      </p:sp>
    </p:spTree>
    <p:extLst>
      <p:ext uri="{BB962C8B-B14F-4D97-AF65-F5344CB8AC3E}">
        <p14:creationId xmlns:p14="http://schemas.microsoft.com/office/powerpoint/2010/main" val="1886893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F7B10-5427-4468-93EE-FC8AF944219F}" type="datetimeFigureOut">
              <a:rPr lang="en-US" smtClean="0"/>
              <a:t>12/21/2019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3E369-7CF9-4068-9FF7-07DDAEF8E940}" type="slidenum">
              <a:rPr lang="en-US" smtClean="0"/>
              <a:t>‹#›</a:t>
            </a:fld>
            <a:endParaRPr lang="en-US"/>
          </a:p>
        </p:txBody>
      </p:sp>
    </p:spTree>
    <p:extLst>
      <p:ext uri="{BB962C8B-B14F-4D97-AF65-F5344CB8AC3E}">
        <p14:creationId xmlns:p14="http://schemas.microsoft.com/office/powerpoint/2010/main" val="3107398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2F7B10-5427-4468-93EE-FC8AF944219F}" type="datetimeFigureOut">
              <a:rPr lang="en-US" smtClean="0"/>
              <a:t>12/21/2019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3E369-7CF9-4068-9FF7-07DDAEF8E940}" type="slidenum">
              <a:rPr lang="en-US" smtClean="0"/>
              <a:t>‹#›</a:t>
            </a:fld>
            <a:endParaRPr lang="en-US"/>
          </a:p>
        </p:txBody>
      </p:sp>
    </p:spTree>
    <p:extLst>
      <p:ext uri="{BB962C8B-B14F-4D97-AF65-F5344CB8AC3E}">
        <p14:creationId xmlns:p14="http://schemas.microsoft.com/office/powerpoint/2010/main" val="518098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2F7B10-5427-4468-93EE-FC8AF944219F}" type="datetimeFigureOut">
              <a:rPr lang="en-US" smtClean="0"/>
              <a:t>12/21/2019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3E369-7CF9-4068-9FF7-07DDAEF8E940}" type="slidenum">
              <a:rPr lang="en-US" smtClean="0"/>
              <a:t>‹#›</a:t>
            </a:fld>
            <a:endParaRPr lang="en-US"/>
          </a:p>
        </p:txBody>
      </p:sp>
    </p:spTree>
    <p:extLst>
      <p:ext uri="{BB962C8B-B14F-4D97-AF65-F5344CB8AC3E}">
        <p14:creationId xmlns:p14="http://schemas.microsoft.com/office/powerpoint/2010/main" val="4044985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B2F7B10-5427-4468-93EE-FC8AF944219F}" type="datetimeFigureOut">
              <a:rPr lang="en-US" smtClean="0"/>
              <a:t>12/21/2019</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2A3E369-7CF9-4068-9FF7-07DDAEF8E940}" type="slidenum">
              <a:rPr lang="en-US" smtClean="0"/>
              <a:t>‹#›</a:t>
            </a:fld>
            <a:endParaRPr lang="en-US"/>
          </a:p>
        </p:txBody>
      </p:sp>
    </p:spTree>
    <p:extLst>
      <p:ext uri="{BB962C8B-B14F-4D97-AF65-F5344CB8AC3E}">
        <p14:creationId xmlns:p14="http://schemas.microsoft.com/office/powerpoint/2010/main" val="170091828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21.tiff"/><Relationship Id="rId7" Type="http://schemas.openxmlformats.org/officeDocument/2006/relationships/image" Target="../media/image25.tiff"/><Relationship Id="rId2"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gif"/><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08638E-28F0-4769-9073-4BA9FE293889}"/>
              </a:ext>
            </a:extLst>
          </p:cNvPr>
          <p:cNvSpPr/>
          <p:nvPr/>
        </p:nvSpPr>
        <p:spPr>
          <a:xfrm>
            <a:off x="182879" y="2730026"/>
            <a:ext cx="11535507" cy="1397947"/>
          </a:xfrm>
          <a:prstGeom prst="rect">
            <a:avLst/>
          </a:prstGeom>
        </p:spPr>
        <p:txBody>
          <a:bodyPr wrap="square">
            <a:spAutoFit/>
          </a:bodyPr>
          <a:lstStyle/>
          <a:p>
            <a:pPr algn="ctr">
              <a:lnSpc>
                <a:spcPct val="107000"/>
              </a:lnSpc>
            </a:pPr>
            <a:r>
              <a:rPr lang="en-US" sz="3200" b="1" spc="-15" dirty="0">
                <a:solidFill>
                  <a:srgbClr val="FFFF00"/>
                </a:solidFill>
                <a:latin typeface="Times New Roman" panose="02020603050405020304" pitchFamily="18" charset="0"/>
                <a:cs typeface="Times New Roman" panose="02020603050405020304" pitchFamily="18" charset="0"/>
              </a:rPr>
              <a:t>APPLICATION OF GEOSPATIAL TECHNIQUES IN URBAN PLANNING</a:t>
            </a:r>
          </a:p>
          <a:p>
            <a:pPr marR="1341755" algn="ctr">
              <a:lnSpc>
                <a:spcPct val="107000"/>
              </a:lnSpc>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7085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9"/>
          <p:cNvSpPr>
            <a:spLocks noGrp="1" noChangeArrowheads="1"/>
          </p:cNvSpPr>
          <p:nvPr>
            <p:ph type="title"/>
          </p:nvPr>
        </p:nvSpPr>
        <p:spPr>
          <a:xfrm>
            <a:off x="313501" y="210449"/>
            <a:ext cx="10972800" cy="681830"/>
          </a:xfrm>
        </p:spPr>
        <p:txBody>
          <a:bodyPr>
            <a:normAutofit fontScale="90000"/>
          </a:bodyPr>
          <a:lstStyle/>
          <a:p>
            <a:r>
              <a:rPr lang="fr-FR" sz="2800" dirty="0"/>
              <a:t/>
            </a:r>
            <a:br>
              <a:rPr lang="fr-FR" sz="2800" dirty="0"/>
            </a:br>
            <a:r>
              <a:rPr lang="en-US" sz="3600" b="1" dirty="0">
                <a:latin typeface="Arial" panose="020B0604020202020204" pitchFamily="34" charset="0"/>
                <a:cs typeface="Arial" panose="020B0604020202020204" pitchFamily="34" charset="0"/>
              </a:rPr>
              <a:t>GIS functions</a:t>
            </a:r>
          </a:p>
        </p:txBody>
      </p:sp>
      <p:sp>
        <p:nvSpPr>
          <p:cNvPr id="7171" name="Text Box 3"/>
          <p:cNvSpPr txBox="1">
            <a:spLocks noChangeArrowheads="1"/>
          </p:cNvSpPr>
          <p:nvPr/>
        </p:nvSpPr>
        <p:spPr bwMode="gray">
          <a:xfrm>
            <a:off x="7292023" y="1596399"/>
            <a:ext cx="1212850" cy="519113"/>
          </a:xfrm>
          <a:prstGeom prst="rect">
            <a:avLst/>
          </a:prstGeom>
          <a:solidFill>
            <a:srgbClr val="92D050"/>
          </a:solidFill>
          <a:ln>
            <a:noFill/>
          </a:ln>
          <a:effectLst>
            <a:outerShdw dist="107763" dir="2700000" algn="ctr" rotWithShape="0">
              <a:srgbClr val="808080"/>
            </a:outerShdw>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800" b="1" dirty="0">
                <a:solidFill>
                  <a:srgbClr val="000000"/>
                </a:solidFill>
              </a:rPr>
              <a:t>Query</a:t>
            </a:r>
            <a:endParaRPr lang="en-US" sz="2800" dirty="0">
              <a:solidFill>
                <a:srgbClr val="009999"/>
              </a:solidFill>
            </a:endParaRPr>
          </a:p>
        </p:txBody>
      </p:sp>
      <p:sp>
        <p:nvSpPr>
          <p:cNvPr id="7172" name="Text Box 4"/>
          <p:cNvSpPr txBox="1">
            <a:spLocks noChangeArrowheads="1"/>
          </p:cNvSpPr>
          <p:nvPr/>
        </p:nvSpPr>
        <p:spPr bwMode="gray">
          <a:xfrm>
            <a:off x="8274685" y="3436311"/>
            <a:ext cx="1530350" cy="519112"/>
          </a:xfrm>
          <a:prstGeom prst="rect">
            <a:avLst/>
          </a:prstGeom>
          <a:solidFill>
            <a:srgbClr val="92D050"/>
          </a:solidFill>
          <a:ln>
            <a:noFill/>
          </a:ln>
          <a:effectLst>
            <a:outerShdw dist="107763" dir="2700000" algn="ctr" rotWithShape="0">
              <a:srgbClr val="808080"/>
            </a:outerShdw>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800" b="1">
                <a:solidFill>
                  <a:srgbClr val="000000"/>
                </a:solidFill>
              </a:rPr>
              <a:t>Analyze</a:t>
            </a:r>
            <a:endParaRPr lang="en-US" sz="2800">
              <a:solidFill>
                <a:srgbClr val="009999"/>
              </a:solidFill>
            </a:endParaRPr>
          </a:p>
        </p:txBody>
      </p:sp>
      <p:sp>
        <p:nvSpPr>
          <p:cNvPr id="7173" name="Text Box 5"/>
          <p:cNvSpPr txBox="1">
            <a:spLocks noChangeArrowheads="1"/>
          </p:cNvSpPr>
          <p:nvPr/>
        </p:nvSpPr>
        <p:spPr bwMode="gray">
          <a:xfrm>
            <a:off x="3688399" y="1629736"/>
            <a:ext cx="1093787" cy="519112"/>
          </a:xfrm>
          <a:prstGeom prst="rect">
            <a:avLst/>
          </a:prstGeom>
          <a:solidFill>
            <a:srgbClr val="92D050"/>
          </a:solidFill>
          <a:ln>
            <a:noFill/>
          </a:ln>
          <a:effectLst>
            <a:outerShdw dist="107763" dir="2700000" algn="ctr" rotWithShape="0">
              <a:srgbClr val="808080"/>
            </a:outerShdw>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800" b="1" dirty="0">
                <a:solidFill>
                  <a:srgbClr val="000000"/>
                </a:solidFill>
              </a:rPr>
              <a:t>Store</a:t>
            </a:r>
            <a:endParaRPr lang="en-US" sz="2800" dirty="0">
              <a:solidFill>
                <a:srgbClr val="009999"/>
              </a:solidFill>
            </a:endParaRPr>
          </a:p>
        </p:txBody>
      </p:sp>
      <p:sp>
        <p:nvSpPr>
          <p:cNvPr id="7174" name="Text Box 6"/>
          <p:cNvSpPr txBox="1">
            <a:spLocks noChangeArrowheads="1"/>
          </p:cNvSpPr>
          <p:nvPr/>
        </p:nvSpPr>
        <p:spPr bwMode="gray">
          <a:xfrm>
            <a:off x="6823711" y="5228599"/>
            <a:ext cx="1450975" cy="519113"/>
          </a:xfrm>
          <a:prstGeom prst="rect">
            <a:avLst/>
          </a:prstGeom>
          <a:solidFill>
            <a:srgbClr val="92D050"/>
          </a:solidFill>
          <a:ln>
            <a:noFill/>
          </a:ln>
          <a:effectLst>
            <a:outerShdw dist="107763" dir="2700000" algn="ctr" rotWithShape="0">
              <a:srgbClr val="808080"/>
            </a:outerShdw>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800" b="1">
                <a:solidFill>
                  <a:srgbClr val="000000"/>
                </a:solidFill>
              </a:rPr>
              <a:t>Display</a:t>
            </a:r>
            <a:endParaRPr lang="en-US" sz="2800">
              <a:solidFill>
                <a:srgbClr val="009999"/>
              </a:solidFill>
            </a:endParaRPr>
          </a:p>
        </p:txBody>
      </p:sp>
      <p:sp>
        <p:nvSpPr>
          <p:cNvPr id="7175" name="Text Box 7"/>
          <p:cNvSpPr txBox="1">
            <a:spLocks noChangeArrowheads="1"/>
          </p:cNvSpPr>
          <p:nvPr/>
        </p:nvSpPr>
        <p:spPr bwMode="gray">
          <a:xfrm>
            <a:off x="2196148" y="3422024"/>
            <a:ext cx="1536700" cy="519113"/>
          </a:xfrm>
          <a:prstGeom prst="rect">
            <a:avLst/>
          </a:prstGeom>
          <a:solidFill>
            <a:srgbClr val="92D050"/>
          </a:solidFill>
          <a:ln>
            <a:noFill/>
          </a:ln>
          <a:effectLst>
            <a:outerShdw dist="107763" dir="2700000" algn="ctr" rotWithShape="0">
              <a:srgbClr val="808080"/>
            </a:outerShdw>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dirty="0">
                <a:solidFill>
                  <a:srgbClr val="000000"/>
                </a:solidFill>
              </a:rPr>
              <a:t>Capture</a:t>
            </a:r>
            <a:endParaRPr lang="en-US" sz="2800" dirty="0">
              <a:solidFill>
                <a:srgbClr val="009999"/>
              </a:solidFill>
            </a:endParaRPr>
          </a:p>
        </p:txBody>
      </p:sp>
      <p:sp>
        <p:nvSpPr>
          <p:cNvPr id="7176" name="Text Box 8"/>
          <p:cNvSpPr txBox="1">
            <a:spLocks noChangeArrowheads="1"/>
          </p:cNvSpPr>
          <p:nvPr/>
        </p:nvSpPr>
        <p:spPr bwMode="gray">
          <a:xfrm>
            <a:off x="3601086" y="5227011"/>
            <a:ext cx="1350963" cy="519112"/>
          </a:xfrm>
          <a:prstGeom prst="rect">
            <a:avLst/>
          </a:prstGeom>
          <a:solidFill>
            <a:srgbClr val="92D050"/>
          </a:solidFill>
          <a:ln>
            <a:noFill/>
          </a:ln>
          <a:effectLst>
            <a:outerShdw dist="107763" dir="2700000" algn="ctr" rotWithShape="0">
              <a:srgbClr val="808080"/>
            </a:outerShdw>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800" b="1">
                <a:solidFill>
                  <a:srgbClr val="000000"/>
                </a:solidFill>
              </a:rPr>
              <a:t>Output</a:t>
            </a:r>
            <a:endParaRPr lang="en-US" sz="2800">
              <a:solidFill>
                <a:srgbClr val="009999"/>
              </a:solidFill>
            </a:endParaRPr>
          </a:p>
        </p:txBody>
      </p:sp>
      <p:grpSp>
        <p:nvGrpSpPr>
          <p:cNvPr id="7177" name="Group 3"/>
          <p:cNvGrpSpPr>
            <a:grpSpLocks/>
          </p:cNvGrpSpPr>
          <p:nvPr/>
        </p:nvGrpSpPr>
        <p:grpSpPr bwMode="auto">
          <a:xfrm>
            <a:off x="4804411" y="2996262"/>
            <a:ext cx="2487613" cy="1391982"/>
            <a:chOff x="3275856" y="2904728"/>
            <a:chExt cx="2489051" cy="1299369"/>
          </a:xfrm>
        </p:grpSpPr>
        <p:sp>
          <p:nvSpPr>
            <p:cNvPr id="2" name="Rounded Rectangle 1"/>
            <p:cNvSpPr/>
            <p:nvPr/>
          </p:nvSpPr>
          <p:spPr>
            <a:xfrm>
              <a:off x="3275856" y="2904728"/>
              <a:ext cx="2489051" cy="129936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C000"/>
                </a:solidFill>
              </a:endParaRPr>
            </a:p>
          </p:txBody>
        </p:sp>
        <p:sp>
          <p:nvSpPr>
            <p:cNvPr id="7186" name="TextBox 2"/>
            <p:cNvSpPr txBox="1">
              <a:spLocks noChangeArrowheads="1"/>
            </p:cNvSpPr>
            <p:nvPr/>
          </p:nvSpPr>
          <p:spPr bwMode="auto">
            <a:xfrm>
              <a:off x="3728292" y="3252748"/>
              <a:ext cx="1584176" cy="60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sz="3600" b="1" dirty="0">
                  <a:solidFill>
                    <a:srgbClr val="FFFFFF"/>
                  </a:solidFill>
                </a:rPr>
                <a:t>GIS</a:t>
              </a:r>
            </a:p>
          </p:txBody>
        </p:sp>
      </p:grpSp>
      <p:sp>
        <p:nvSpPr>
          <p:cNvPr id="5" name="Left-Right Arrow 4"/>
          <p:cNvSpPr/>
          <p:nvPr/>
        </p:nvSpPr>
        <p:spPr>
          <a:xfrm rot="2822376">
            <a:off x="4520248" y="2380623"/>
            <a:ext cx="863600" cy="482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pic>
        <p:nvPicPr>
          <p:cNvPr id="71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3398" y="4436436"/>
            <a:ext cx="646112"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036" y="4436436"/>
            <a:ext cx="66516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9586" y="2309186"/>
            <a:ext cx="66516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Left-Right Arrow 5"/>
          <p:cNvSpPr/>
          <p:nvPr/>
        </p:nvSpPr>
        <p:spPr>
          <a:xfrm>
            <a:off x="7422199" y="3518862"/>
            <a:ext cx="765175" cy="4667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28" name="Left-Right Arrow 27"/>
          <p:cNvSpPr/>
          <p:nvPr/>
        </p:nvSpPr>
        <p:spPr>
          <a:xfrm>
            <a:off x="3893186" y="3518862"/>
            <a:ext cx="766763" cy="4667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7184" name="Footer Placeholder 3"/>
          <p:cNvSpPr>
            <a:spLocks noGrp="1"/>
          </p:cNvSpPr>
          <p:nvPr>
            <p:ph type="ftr" sz="quarter" idx="10"/>
          </p:nvPr>
        </p:nvSpPr>
        <p:spPr>
          <a:xfrm>
            <a:off x="7621586" y="5385762"/>
            <a:ext cx="2743200" cy="365125"/>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dirty="0">
                <a:solidFill>
                  <a:srgbClr val="003300"/>
                </a:solidFill>
              </a:rPr>
              <a:t> </a:t>
            </a:r>
            <a:endParaRPr lang="fr-FR" dirty="0">
              <a:solidFill>
                <a:srgbClr val="003300"/>
              </a:solidFill>
            </a:endParaRPr>
          </a:p>
        </p:txBody>
      </p:sp>
    </p:spTree>
    <p:extLst>
      <p:ext uri="{BB962C8B-B14F-4D97-AF65-F5344CB8AC3E}">
        <p14:creationId xmlns:p14="http://schemas.microsoft.com/office/powerpoint/2010/main" val="1073889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DDA247-DBB5-450F-B549-5910692338B3}"/>
              </a:ext>
            </a:extLst>
          </p:cNvPr>
          <p:cNvSpPr/>
          <p:nvPr/>
        </p:nvSpPr>
        <p:spPr>
          <a:xfrm>
            <a:off x="211015" y="628041"/>
            <a:ext cx="11769970" cy="2914965"/>
          </a:xfrm>
          <a:prstGeom prst="rect">
            <a:avLst/>
          </a:prstGeom>
        </p:spPr>
        <p:txBody>
          <a:bodyPr wrap="square">
            <a:spAutoFit/>
          </a:bodyPr>
          <a:lstStyle/>
          <a:p>
            <a:pPr marL="351790" marR="0" indent="-285750">
              <a:lnSpc>
                <a:spcPct val="107000"/>
              </a:lnSpc>
              <a:spcBef>
                <a:spcPts val="0"/>
              </a:spcBef>
              <a:spcAft>
                <a:spcPts val="0"/>
              </a:spcAft>
              <a:buFont typeface="Wingdings" panose="05000000000000000000" pitchFamily="2" charset="2"/>
              <a:buChar char="ü"/>
              <a:tabLst>
                <a:tab pos="406400" algn="l"/>
              </a:tabLst>
            </a:pPr>
            <a:r>
              <a:rPr lang="en-US" b="1" spc="-40" dirty="0">
                <a:latin typeface="Times New Roman" panose="02020603050405020304" pitchFamily="18" charset="0"/>
                <a:ea typeface="Times New Roman" panose="02020603050405020304" pitchFamily="18" charset="0"/>
                <a:cs typeface="Times New Roman" panose="02020603050405020304" pitchFamily="18" charset="0"/>
              </a:rPr>
              <a:t>R</a:t>
            </a:r>
            <a:r>
              <a:rPr lang="en-US" b="1" dirty="0">
                <a:latin typeface="Times New Roman" panose="02020603050405020304" pitchFamily="18" charset="0"/>
                <a:ea typeface="Times New Roman" panose="02020603050405020304" pitchFamily="18" charset="0"/>
                <a:cs typeface="Times New Roman" panose="02020603050405020304" pitchFamily="18" charset="0"/>
              </a:rPr>
              <a:t>emo</a:t>
            </a:r>
            <a:r>
              <a:rPr lang="en-US" b="1" spc="-35" dirty="0">
                <a:latin typeface="Times New Roman" panose="02020603050405020304" pitchFamily="18" charset="0"/>
                <a:ea typeface="Times New Roman" panose="02020603050405020304" pitchFamily="18" charset="0"/>
                <a:cs typeface="Times New Roman" panose="02020603050405020304" pitchFamily="18" charset="0"/>
              </a:rPr>
              <a:t>t</a:t>
            </a:r>
            <a:r>
              <a:rPr lang="en-US" b="1" dirty="0">
                <a:latin typeface="Times New Roman" panose="02020603050405020304" pitchFamily="18" charset="0"/>
                <a:ea typeface="Times New Roman" panose="02020603050405020304" pitchFamily="18" charset="0"/>
                <a:cs typeface="Times New Roman" panose="02020603050405020304" pitchFamily="18" charset="0"/>
              </a:rPr>
              <a:t>e</a:t>
            </a:r>
            <a:r>
              <a:rPr lang="en-US" b="1" spc="-90"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latin typeface="Times New Roman" panose="02020603050405020304" pitchFamily="18" charset="0"/>
                <a:ea typeface="Times New Roman" panose="02020603050405020304" pitchFamily="18" charset="0"/>
                <a:cs typeface="Times New Roman" panose="02020603050405020304" pitchFamily="18" charset="0"/>
              </a:rPr>
              <a:t>Sensi</a:t>
            </a:r>
            <a:r>
              <a:rPr lang="en-US" b="1" spc="-5" dirty="0">
                <a:latin typeface="Times New Roman" panose="02020603050405020304" pitchFamily="18" charset="0"/>
                <a:ea typeface="Times New Roman" panose="02020603050405020304" pitchFamily="18" charset="0"/>
                <a:cs typeface="Times New Roman" panose="02020603050405020304" pitchFamily="18" charset="0"/>
              </a:rPr>
              <a:t>n</a:t>
            </a:r>
            <a:r>
              <a:rPr lang="en-US" b="1" dirty="0">
                <a:latin typeface="Times New Roman" panose="02020603050405020304" pitchFamily="18" charset="0"/>
                <a:ea typeface="Times New Roman" panose="02020603050405020304" pitchFamily="18" charset="0"/>
                <a:cs typeface="Times New Roman" panose="02020603050405020304" pitchFamily="18" charset="0"/>
              </a:rPr>
              <a:t>g</a:t>
            </a:r>
            <a:r>
              <a:rPr lang="en-US" b="1" spc="-70"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r>
              <a:rPr lang="en-US" b="1" spc="-20" dirty="0">
                <a:latin typeface="Times New Roman" panose="02020603050405020304" pitchFamily="18" charset="0"/>
                <a:ea typeface="Times New Roman" panose="02020603050405020304" pitchFamily="18" charset="0"/>
                <a:cs typeface="Times New Roman" panose="02020603050405020304" pitchFamily="18" charset="0"/>
              </a:rPr>
              <a:t>R</a:t>
            </a:r>
            <a:r>
              <a:rPr lang="en-US" b="1" dirty="0">
                <a:latin typeface="Times New Roman" panose="02020603050405020304" pitchFamily="18" charset="0"/>
                <a:ea typeface="Times New Roman" panose="02020603050405020304" pitchFamily="18" charset="0"/>
                <a:cs typeface="Times New Roman" panose="02020603050405020304" pitchFamily="18" charset="0"/>
              </a:rPr>
              <a:t>S)</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ts val="950"/>
              </a:lnSpc>
              <a:spcBef>
                <a:spcPts val="50"/>
              </a:spcBef>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408940" marR="3630930">
              <a:lnSpc>
                <a:spcPct val="107000"/>
              </a:lnSpc>
              <a:spcBef>
                <a:spcPts val="0"/>
              </a:spcBef>
              <a:spcAft>
                <a:spcPts val="0"/>
              </a:spcAft>
            </a:pPr>
            <a:r>
              <a:rPr lang="en-US" b="1"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Use</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of</a:t>
            </a:r>
            <a:r>
              <a:rPr lang="en-US" b="1" spc="-1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b="1" spc="-2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b="1" spc="-3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elli</a:t>
            </a:r>
            <a:r>
              <a:rPr lang="en-US" b="1" spc="-3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es</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or</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b="1" spc="-4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b="1" spc="-5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ft</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spc="-3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 </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b="1" spc="-1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u</a:t>
            </a:r>
            <a:r>
              <a:rPr lang="en-US" b="1" spc="-2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b="1" spc="-5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b="1" spc="-1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b="1" spc="-4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or</a:t>
            </a:r>
            <a:r>
              <a:rPr lang="en-US" b="1"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b="1" spc="-2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tion</a:t>
            </a:r>
            <a:r>
              <a:rPr lang="en-US" b="1" spc="-7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and</a:t>
            </a:r>
            <a:r>
              <a:rPr lang="en-US" b="1" spc="-5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b="1" spc="-2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er) about</a:t>
            </a:r>
            <a:r>
              <a:rPr lang="en-US" b="1" spc="-2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b="1"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rt</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b="1" spc="-12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sur</a:t>
            </a:r>
            <a:r>
              <a:rPr lang="en-US" b="1" spc="-4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b="1"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a:t>
            </a:r>
            <a:endPar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ts val="500"/>
              </a:lnSpc>
              <a:spcBef>
                <a:spcPts val="25"/>
              </a:spcBef>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351790" marR="0" indent="-285750">
              <a:lnSpc>
                <a:spcPct val="107000"/>
              </a:lnSpc>
              <a:spcBef>
                <a:spcPts val="0"/>
              </a:spcBef>
              <a:spcAft>
                <a:spcPts val="0"/>
              </a:spcAft>
              <a:buFont typeface="Wingdings" panose="05000000000000000000" pitchFamily="2" charset="2"/>
              <a:buChar char="ü"/>
              <a:tabLst>
                <a:tab pos="406400" algn="l"/>
              </a:tabLst>
            </a:pPr>
            <a:r>
              <a:rPr lang="en-US" b="1" dirty="0">
                <a:latin typeface="Times New Roman" panose="02020603050405020304" pitchFamily="18" charset="0"/>
                <a:ea typeface="Times New Roman" panose="02020603050405020304" pitchFamily="18" charset="0"/>
                <a:cs typeface="Times New Roman" panose="02020603050405020304" pitchFamily="18" charset="0"/>
              </a:rPr>
              <a:t>G</a:t>
            </a:r>
            <a:r>
              <a:rPr lang="en-US" b="1" spc="-5" dirty="0">
                <a:latin typeface="Times New Roman" panose="02020603050405020304" pitchFamily="18" charset="0"/>
                <a:ea typeface="Times New Roman" panose="02020603050405020304" pitchFamily="18" charset="0"/>
                <a:cs typeface="Times New Roman" panose="02020603050405020304" pitchFamily="18" charset="0"/>
              </a:rPr>
              <a:t>l</a:t>
            </a:r>
            <a:r>
              <a:rPr lang="en-US" b="1" dirty="0">
                <a:latin typeface="Times New Roman" panose="02020603050405020304" pitchFamily="18" charset="0"/>
                <a:ea typeface="Times New Roman" panose="02020603050405020304" pitchFamily="18" charset="0"/>
                <a:cs typeface="Times New Roman" panose="02020603050405020304" pitchFamily="18" charset="0"/>
              </a:rPr>
              <a:t>obal</a:t>
            </a:r>
            <a:r>
              <a:rPr lang="en-US" b="1" spc="-85" dirty="0">
                <a:latin typeface="Times New Roman" panose="02020603050405020304" pitchFamily="18" charset="0"/>
                <a:ea typeface="Times New Roman" panose="02020603050405020304" pitchFamily="18" charset="0"/>
                <a:cs typeface="Times New Roman" panose="02020603050405020304" pitchFamily="18" charset="0"/>
              </a:rPr>
              <a:t> </a:t>
            </a:r>
            <a:r>
              <a:rPr lang="en-US" b="1" spc="-40" dirty="0">
                <a:latin typeface="Times New Roman" panose="02020603050405020304" pitchFamily="18" charset="0"/>
                <a:ea typeface="Times New Roman" panose="02020603050405020304" pitchFamily="18" charset="0"/>
                <a:cs typeface="Times New Roman" panose="02020603050405020304" pitchFamily="18" charset="0"/>
              </a:rPr>
              <a:t>P</a:t>
            </a:r>
            <a:r>
              <a:rPr lang="en-US" b="1" dirty="0">
                <a:latin typeface="Times New Roman" panose="02020603050405020304" pitchFamily="18" charset="0"/>
                <a:ea typeface="Times New Roman" panose="02020603050405020304" pitchFamily="18" charset="0"/>
                <a:cs typeface="Times New Roman" panose="02020603050405020304" pitchFamily="18" charset="0"/>
              </a:rPr>
              <a:t>o</a:t>
            </a:r>
            <a:r>
              <a:rPr lang="en-US" b="1" spc="5" dirty="0">
                <a:latin typeface="Times New Roman" panose="02020603050405020304" pitchFamily="18" charset="0"/>
                <a:ea typeface="Times New Roman" panose="02020603050405020304" pitchFamily="18" charset="0"/>
                <a:cs typeface="Times New Roman" panose="02020603050405020304" pitchFamily="18" charset="0"/>
              </a:rPr>
              <a:t>s</a:t>
            </a:r>
            <a:r>
              <a:rPr lang="en-US" b="1" dirty="0">
                <a:latin typeface="Times New Roman" panose="02020603050405020304" pitchFamily="18" charset="0"/>
                <a:ea typeface="Times New Roman" panose="02020603050405020304" pitchFamily="18" charset="0"/>
                <a:cs typeface="Times New Roman" panose="02020603050405020304" pitchFamily="18" charset="0"/>
              </a:rPr>
              <a:t>i</a:t>
            </a:r>
            <a:r>
              <a:rPr lang="en-US" b="1" spc="-5" dirty="0">
                <a:latin typeface="Times New Roman" panose="02020603050405020304" pitchFamily="18" charset="0"/>
                <a:ea typeface="Times New Roman" panose="02020603050405020304" pitchFamily="18" charset="0"/>
                <a:cs typeface="Times New Roman" panose="02020603050405020304" pitchFamily="18" charset="0"/>
              </a:rPr>
              <a:t>t</a:t>
            </a:r>
            <a:r>
              <a:rPr lang="en-US" b="1" dirty="0">
                <a:latin typeface="Times New Roman" panose="02020603050405020304" pitchFamily="18" charset="0"/>
                <a:ea typeface="Times New Roman" panose="02020603050405020304" pitchFamily="18" charset="0"/>
                <a:cs typeface="Times New Roman" panose="02020603050405020304" pitchFamily="18" charset="0"/>
              </a:rPr>
              <a:t>ioni</a:t>
            </a:r>
            <a:r>
              <a:rPr lang="en-US" b="1" spc="-5" dirty="0">
                <a:latin typeface="Times New Roman" panose="02020603050405020304" pitchFamily="18" charset="0"/>
                <a:ea typeface="Times New Roman" panose="02020603050405020304" pitchFamily="18" charset="0"/>
                <a:cs typeface="Times New Roman" panose="02020603050405020304" pitchFamily="18" charset="0"/>
              </a:rPr>
              <a:t>n</a:t>
            </a:r>
            <a:r>
              <a:rPr lang="en-US" b="1" dirty="0">
                <a:latin typeface="Times New Roman" panose="02020603050405020304" pitchFamily="18" charset="0"/>
                <a:ea typeface="Times New Roman" panose="02020603050405020304" pitchFamily="18" charset="0"/>
                <a:cs typeface="Times New Roman" panose="02020603050405020304" pitchFamily="18" charset="0"/>
              </a:rPr>
              <a:t>g</a:t>
            </a:r>
            <a:r>
              <a:rPr lang="en-US" b="1" spc="-85" dirty="0">
                <a:latin typeface="Times New Roman" panose="02020603050405020304" pitchFamily="18" charset="0"/>
                <a:ea typeface="Times New Roman" panose="02020603050405020304" pitchFamily="18" charset="0"/>
                <a:cs typeface="Times New Roman" panose="02020603050405020304" pitchFamily="18" charset="0"/>
              </a:rPr>
              <a:t> </a:t>
            </a:r>
            <a:r>
              <a:rPr lang="en-US" b="1" spc="-30" dirty="0">
                <a:latin typeface="Times New Roman" panose="02020603050405020304" pitchFamily="18" charset="0"/>
                <a:ea typeface="Times New Roman" panose="02020603050405020304" pitchFamily="18" charset="0"/>
                <a:cs typeface="Times New Roman" panose="02020603050405020304" pitchFamily="18" charset="0"/>
              </a:rPr>
              <a:t>S</a:t>
            </a:r>
            <a:r>
              <a:rPr lang="en-US" b="1" spc="-10" dirty="0">
                <a:latin typeface="Times New Roman" panose="02020603050405020304" pitchFamily="18" charset="0"/>
                <a:ea typeface="Times New Roman" panose="02020603050405020304" pitchFamily="18" charset="0"/>
                <a:cs typeface="Times New Roman" panose="02020603050405020304" pitchFamily="18" charset="0"/>
              </a:rPr>
              <a:t>y</a:t>
            </a:r>
            <a:r>
              <a:rPr lang="en-US" b="1" spc="-20" dirty="0">
                <a:latin typeface="Times New Roman" panose="02020603050405020304" pitchFamily="18" charset="0"/>
                <a:ea typeface="Times New Roman" panose="02020603050405020304" pitchFamily="18" charset="0"/>
                <a:cs typeface="Times New Roman" panose="02020603050405020304" pitchFamily="18" charset="0"/>
              </a:rPr>
              <a:t>s</a:t>
            </a:r>
            <a:r>
              <a:rPr lang="en-US" b="1" spc="-30" dirty="0">
                <a:latin typeface="Times New Roman" panose="02020603050405020304" pitchFamily="18" charset="0"/>
                <a:ea typeface="Times New Roman" panose="02020603050405020304" pitchFamily="18" charset="0"/>
                <a:cs typeface="Times New Roman" panose="02020603050405020304" pitchFamily="18" charset="0"/>
              </a:rPr>
              <a:t>t</a:t>
            </a:r>
            <a:r>
              <a:rPr lang="en-US" b="1" dirty="0">
                <a:latin typeface="Times New Roman" panose="02020603050405020304" pitchFamily="18" charset="0"/>
                <a:ea typeface="Times New Roman" panose="02020603050405020304" pitchFamily="18" charset="0"/>
                <a:cs typeface="Times New Roman" panose="02020603050405020304" pitchFamily="18" charset="0"/>
              </a:rPr>
              <a:t>e</a:t>
            </a:r>
            <a:r>
              <a:rPr lang="en-US" b="1" spc="5" dirty="0">
                <a:latin typeface="Times New Roman" panose="02020603050405020304" pitchFamily="18" charset="0"/>
                <a:ea typeface="Times New Roman" panose="02020603050405020304" pitchFamily="18" charset="0"/>
                <a:cs typeface="Times New Roman" panose="02020603050405020304" pitchFamily="18" charset="0"/>
              </a:rPr>
              <a:t>m</a:t>
            </a:r>
            <a:r>
              <a:rPr lang="en-US" b="1" dirty="0">
                <a:latin typeface="Times New Roman" panose="02020603050405020304" pitchFamily="18" charset="0"/>
                <a:ea typeface="Times New Roman" panose="02020603050405020304" pitchFamily="18" charset="0"/>
                <a:cs typeface="Times New Roman" panose="02020603050405020304" pitchFamily="18" charset="0"/>
              </a:rPr>
              <a:t>s</a:t>
            </a:r>
            <a:r>
              <a:rPr lang="en-US" b="1" spc="-60"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r>
              <a:rPr lang="en-US" b="1" spc="-10" dirty="0">
                <a:latin typeface="Times New Roman" panose="02020603050405020304" pitchFamily="18" charset="0"/>
                <a:ea typeface="Times New Roman" panose="02020603050405020304" pitchFamily="18" charset="0"/>
                <a:cs typeface="Times New Roman" panose="02020603050405020304" pitchFamily="18" charset="0"/>
              </a:rPr>
              <a:t>G</a:t>
            </a:r>
            <a:r>
              <a:rPr lang="en-US" b="1" dirty="0">
                <a:latin typeface="Times New Roman" panose="02020603050405020304" pitchFamily="18" charset="0"/>
                <a:ea typeface="Times New Roman" panose="02020603050405020304" pitchFamily="18" charset="0"/>
                <a:cs typeface="Times New Roman" panose="02020603050405020304" pitchFamily="18" charset="0"/>
              </a:rPr>
              <a:t>P</a:t>
            </a:r>
            <a:r>
              <a:rPr lang="en-US" b="1" spc="10" dirty="0">
                <a:latin typeface="Times New Roman" panose="02020603050405020304" pitchFamily="18" charset="0"/>
                <a:ea typeface="Times New Roman" panose="02020603050405020304" pitchFamily="18" charset="0"/>
                <a:cs typeface="Times New Roman" panose="02020603050405020304" pitchFamily="18" charset="0"/>
              </a:rPr>
              <a:t>S</a:t>
            </a: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408940" marR="3175635">
              <a:lnSpc>
                <a:spcPts val="2400"/>
              </a:lnSpc>
              <a:spcBef>
                <a:spcPts val="425"/>
              </a:spcBef>
              <a:spcAft>
                <a:spcPts val="0"/>
              </a:spcAft>
            </a:pP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b="1" spc="-1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spc="-3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b="1" spc="-1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y</a:t>
            </a:r>
            <a:r>
              <a:rPr lang="en-US" b="1" spc="-2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b="1" spc="-2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of</a:t>
            </a:r>
            <a:r>
              <a:rPr lang="en-US" b="1"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rth-orbiting</a:t>
            </a:r>
            <a:r>
              <a:rPr lang="en-US" b="1" spc="-3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b="1" spc="-2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elli</a:t>
            </a:r>
            <a:r>
              <a:rPr lang="en-US" b="1" spc="-3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es</a:t>
            </a:r>
            <a:r>
              <a:rPr lang="en-US" b="1" spc="-2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w</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hich </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an</a:t>
            </a:r>
            <a:r>
              <a:rPr lang="en-US" b="1" spc="-2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b="1" spc="-2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ovide</a:t>
            </a:r>
            <a:r>
              <a:rPr lang="en-US" b="1" spc="-1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b="1" spc="-2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ecise</a:t>
            </a:r>
            <a:r>
              <a:rPr lang="en-US" b="1"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(X</a:t>
            </a:r>
            <a:r>
              <a:rPr lang="en-US" b="1" spc="-12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Y)</a:t>
            </a:r>
            <a:r>
              <a:rPr lang="en-US" b="1" spc="-1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b="1"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b="1" spc="-3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tion</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on the ea</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a:t>
            </a:r>
            <a:r>
              <a:rPr lang="en-US" b="1" spc="-10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b="1" spc="-2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b="1"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u</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b="1" spc="-3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ace</a:t>
            </a:r>
            <a:endPar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ts val="550"/>
              </a:lnSpc>
              <a:spcBef>
                <a:spcPts val="35"/>
              </a:spcBef>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351790" marR="0" indent="-285750">
              <a:lnSpc>
                <a:spcPct val="107000"/>
              </a:lnSpc>
              <a:spcBef>
                <a:spcPts val="0"/>
              </a:spcBef>
              <a:spcAft>
                <a:spcPts val="0"/>
              </a:spcAft>
              <a:buFont typeface="Wingdings" panose="05000000000000000000" pitchFamily="2" charset="2"/>
              <a:buChar char="ü"/>
              <a:tabLst>
                <a:tab pos="406400" algn="l"/>
              </a:tabLst>
            </a:pPr>
            <a:r>
              <a:rPr lang="en-US" dirty="0">
                <a:latin typeface="Times New Roman" panose="02020603050405020304" pitchFamily="18" charset="0"/>
                <a:ea typeface="Times New Roman" panose="02020603050405020304" pitchFamily="18" charset="0"/>
                <a:cs typeface="Times New Roman" panose="02020603050405020304" pitchFamily="18" charset="0"/>
              </a:rPr>
              <a:t>•</a:t>
            </a:r>
            <a:r>
              <a:rPr lang="en-US" b="1" dirty="0">
                <a:latin typeface="Times New Roman" panose="02020603050405020304" pitchFamily="18" charset="0"/>
                <a:ea typeface="Times New Roman" panose="02020603050405020304" pitchFamily="18" charset="0"/>
                <a:cs typeface="Times New Roman" panose="02020603050405020304" pitchFamily="18" charset="0"/>
              </a:rPr>
              <a:t>Geog</a:t>
            </a:r>
            <a:r>
              <a:rPr lang="en-US" b="1" spc="-45" dirty="0">
                <a:latin typeface="Times New Roman" panose="02020603050405020304" pitchFamily="18" charset="0"/>
                <a:ea typeface="Times New Roman" panose="02020603050405020304" pitchFamily="18" charset="0"/>
                <a:cs typeface="Times New Roman" panose="02020603050405020304" pitchFamily="18" charset="0"/>
              </a:rPr>
              <a:t>r</a:t>
            </a:r>
            <a:r>
              <a:rPr lang="en-US" b="1" dirty="0">
                <a:latin typeface="Times New Roman" panose="02020603050405020304" pitchFamily="18" charset="0"/>
                <a:ea typeface="Times New Roman" panose="02020603050405020304" pitchFamily="18" charset="0"/>
                <a:cs typeface="Times New Roman" panose="02020603050405020304" pitchFamily="18" charset="0"/>
              </a:rPr>
              <a:t>ap</a:t>
            </a:r>
            <a:r>
              <a:rPr lang="en-US" b="1" spc="-5" dirty="0">
                <a:latin typeface="Times New Roman" panose="02020603050405020304" pitchFamily="18" charset="0"/>
                <a:ea typeface="Times New Roman" panose="02020603050405020304" pitchFamily="18" charset="0"/>
                <a:cs typeface="Times New Roman" panose="02020603050405020304" pitchFamily="18" charset="0"/>
              </a:rPr>
              <a:t>h</a:t>
            </a:r>
            <a:r>
              <a:rPr lang="en-US" b="1" dirty="0">
                <a:latin typeface="Times New Roman" panose="02020603050405020304" pitchFamily="18" charset="0"/>
                <a:ea typeface="Times New Roman" panose="02020603050405020304" pitchFamily="18" charset="0"/>
                <a:cs typeface="Times New Roman" panose="02020603050405020304" pitchFamily="18" charset="0"/>
              </a:rPr>
              <a:t>ic</a:t>
            </a:r>
            <a:r>
              <a:rPr lang="en-US" b="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latin typeface="Times New Roman" panose="02020603050405020304" pitchFamily="18" charset="0"/>
                <a:ea typeface="Times New Roman" panose="02020603050405020304" pitchFamily="18" charset="0"/>
                <a:cs typeface="Times New Roman" panose="02020603050405020304" pitchFamily="18" charset="0"/>
              </a:rPr>
              <a:t>I</a:t>
            </a:r>
            <a:r>
              <a:rPr lang="en-US" b="1" spc="-20" dirty="0">
                <a:latin typeface="Times New Roman" panose="02020603050405020304" pitchFamily="18" charset="0"/>
                <a:ea typeface="Times New Roman" panose="02020603050405020304" pitchFamily="18" charset="0"/>
                <a:cs typeface="Times New Roman" panose="02020603050405020304" pitchFamily="18" charset="0"/>
              </a:rPr>
              <a:t>n</a:t>
            </a:r>
            <a:r>
              <a:rPr lang="en-US" b="1" spc="-40" dirty="0">
                <a:latin typeface="Times New Roman" panose="02020603050405020304" pitchFamily="18" charset="0"/>
                <a:ea typeface="Times New Roman" panose="02020603050405020304" pitchFamily="18" charset="0"/>
                <a:cs typeface="Times New Roman" panose="02020603050405020304" pitchFamily="18" charset="0"/>
              </a:rPr>
              <a:t>f</a:t>
            </a:r>
            <a:r>
              <a:rPr lang="en-US" b="1" dirty="0">
                <a:latin typeface="Times New Roman" panose="02020603050405020304" pitchFamily="18" charset="0"/>
                <a:ea typeface="Times New Roman" panose="02020603050405020304" pitchFamily="18" charset="0"/>
                <a:cs typeface="Times New Roman" panose="02020603050405020304" pitchFamily="18" charset="0"/>
              </a:rPr>
              <a:t>or</a:t>
            </a:r>
            <a:r>
              <a:rPr lang="en-US" b="1" spc="5" dirty="0">
                <a:latin typeface="Times New Roman" panose="02020603050405020304" pitchFamily="18" charset="0"/>
                <a:ea typeface="Times New Roman" panose="02020603050405020304" pitchFamily="18" charset="0"/>
                <a:cs typeface="Times New Roman" panose="02020603050405020304" pitchFamily="18" charset="0"/>
              </a:rPr>
              <a:t>m</a:t>
            </a:r>
            <a:r>
              <a:rPr lang="en-US" b="1" spc="-20" dirty="0">
                <a:latin typeface="Times New Roman" panose="02020603050405020304" pitchFamily="18" charset="0"/>
                <a:ea typeface="Times New Roman" panose="02020603050405020304" pitchFamily="18" charset="0"/>
                <a:cs typeface="Times New Roman" panose="02020603050405020304" pitchFamily="18" charset="0"/>
              </a:rPr>
              <a:t>a</a:t>
            </a:r>
            <a:r>
              <a:rPr lang="en-US" b="1" dirty="0">
                <a:latin typeface="Times New Roman" panose="02020603050405020304" pitchFamily="18" charset="0"/>
                <a:ea typeface="Times New Roman" panose="02020603050405020304" pitchFamily="18" charset="0"/>
                <a:cs typeface="Times New Roman" panose="02020603050405020304" pitchFamily="18" charset="0"/>
              </a:rPr>
              <a:t>tion</a:t>
            </a:r>
            <a:r>
              <a:rPr lang="en-US" b="1" spc="-70" dirty="0">
                <a:latin typeface="Times New Roman" panose="02020603050405020304" pitchFamily="18" charset="0"/>
                <a:ea typeface="Times New Roman" panose="02020603050405020304" pitchFamily="18" charset="0"/>
                <a:cs typeface="Times New Roman" panose="02020603050405020304" pitchFamily="18" charset="0"/>
              </a:rPr>
              <a:t> </a:t>
            </a:r>
            <a:r>
              <a:rPr lang="en-US" b="1" spc="-35" dirty="0">
                <a:latin typeface="Times New Roman" panose="02020603050405020304" pitchFamily="18" charset="0"/>
                <a:ea typeface="Times New Roman" panose="02020603050405020304" pitchFamily="18" charset="0"/>
                <a:cs typeface="Times New Roman" panose="02020603050405020304" pitchFamily="18" charset="0"/>
              </a:rPr>
              <a:t>S</a:t>
            </a:r>
            <a:r>
              <a:rPr lang="en-US" b="1" spc="-10" dirty="0">
                <a:latin typeface="Times New Roman" panose="02020603050405020304" pitchFamily="18" charset="0"/>
                <a:ea typeface="Times New Roman" panose="02020603050405020304" pitchFamily="18" charset="0"/>
                <a:cs typeface="Times New Roman" panose="02020603050405020304" pitchFamily="18" charset="0"/>
              </a:rPr>
              <a:t>y</a:t>
            </a:r>
            <a:r>
              <a:rPr lang="en-US" b="1" spc="-20" dirty="0">
                <a:latin typeface="Times New Roman" panose="02020603050405020304" pitchFamily="18" charset="0"/>
                <a:ea typeface="Times New Roman" panose="02020603050405020304" pitchFamily="18" charset="0"/>
                <a:cs typeface="Times New Roman" panose="02020603050405020304" pitchFamily="18" charset="0"/>
              </a:rPr>
              <a:t>s</a:t>
            </a:r>
            <a:r>
              <a:rPr lang="en-US" b="1" spc="-30" dirty="0">
                <a:latin typeface="Times New Roman" panose="02020603050405020304" pitchFamily="18" charset="0"/>
                <a:ea typeface="Times New Roman" panose="02020603050405020304" pitchFamily="18" charset="0"/>
                <a:cs typeface="Times New Roman" panose="02020603050405020304" pitchFamily="18" charset="0"/>
              </a:rPr>
              <a:t>t</a:t>
            </a:r>
            <a:r>
              <a:rPr lang="en-US" b="1" dirty="0">
                <a:latin typeface="Times New Roman" panose="02020603050405020304" pitchFamily="18" charset="0"/>
                <a:ea typeface="Times New Roman" panose="02020603050405020304" pitchFamily="18" charset="0"/>
                <a:cs typeface="Times New Roman" panose="02020603050405020304" pitchFamily="18" charset="0"/>
              </a:rPr>
              <a:t>e</a:t>
            </a:r>
            <a:r>
              <a:rPr lang="en-US" b="1" spc="5" dirty="0">
                <a:latin typeface="Times New Roman" panose="02020603050405020304" pitchFamily="18" charset="0"/>
                <a:ea typeface="Times New Roman" panose="02020603050405020304" pitchFamily="18" charset="0"/>
                <a:cs typeface="Times New Roman" panose="02020603050405020304" pitchFamily="18" charset="0"/>
              </a:rPr>
              <a:t>m</a:t>
            </a:r>
            <a:r>
              <a:rPr lang="en-US" b="1" dirty="0">
                <a:latin typeface="Times New Roman" panose="02020603050405020304" pitchFamily="18" charset="0"/>
                <a:ea typeface="Times New Roman" panose="02020603050405020304" pitchFamily="18" charset="0"/>
                <a:cs typeface="Times New Roman" panose="02020603050405020304" pitchFamily="18" charset="0"/>
              </a:rPr>
              <a:t>s</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b="1" spc="-5" dirty="0">
                <a:latin typeface="Times New Roman" panose="02020603050405020304" pitchFamily="18" charset="0"/>
                <a:ea typeface="Times New Roman" panose="02020603050405020304" pitchFamily="18" charset="0"/>
                <a:cs typeface="Times New Roman" panose="02020603050405020304" pitchFamily="18" charset="0"/>
              </a:rPr>
              <a:t>(</a:t>
            </a:r>
            <a:r>
              <a:rPr lang="en-US" b="1" dirty="0">
                <a:latin typeface="Times New Roman" panose="02020603050405020304" pitchFamily="18" charset="0"/>
                <a:ea typeface="Times New Roman" panose="02020603050405020304" pitchFamily="18" charset="0"/>
                <a:cs typeface="Times New Roman" panose="02020603050405020304" pitchFamily="18" charset="0"/>
              </a:rPr>
              <a:t>G</a:t>
            </a:r>
            <a:r>
              <a:rPr lang="en-US" b="1" spc="-10" dirty="0">
                <a:latin typeface="Times New Roman" panose="02020603050405020304" pitchFamily="18" charset="0"/>
                <a:ea typeface="Times New Roman" panose="02020603050405020304" pitchFamily="18" charset="0"/>
                <a:cs typeface="Times New Roman" panose="02020603050405020304" pitchFamily="18" charset="0"/>
              </a:rPr>
              <a:t>I</a:t>
            </a:r>
            <a:r>
              <a:rPr lang="en-US" b="1" dirty="0">
                <a:latin typeface="Times New Roman" panose="02020603050405020304" pitchFamily="18" charset="0"/>
                <a:ea typeface="Times New Roman" panose="02020603050405020304" pitchFamily="18" charset="0"/>
                <a:cs typeface="Times New Roman" panose="02020603050405020304" pitchFamily="18" charset="0"/>
              </a:rPr>
              <a:t>S)</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ts val="900"/>
              </a:lnSpc>
              <a:spcBef>
                <a:spcPts val="10"/>
              </a:spcBef>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408940" marR="0">
              <a:lnSpc>
                <a:spcPct val="107000"/>
              </a:lnSpc>
              <a:spcBef>
                <a:spcPts val="0"/>
              </a:spcBef>
              <a:spcAft>
                <a:spcPts val="0"/>
              </a:spcAft>
            </a:pP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b="1" spc="-2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b="1" spc="-1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y</a:t>
            </a:r>
            <a:r>
              <a:rPr lang="en-US" b="1" spc="-2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b="1" spc="-2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ems</a:t>
            </a:r>
            <a:r>
              <a:rPr lang="en-US" b="1" spc="-2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with</a:t>
            </a:r>
            <a:r>
              <a:rPr lang="en-US" b="1" spc="-2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ap</a:t>
            </a:r>
            <a:r>
              <a:rPr lang="en-US" b="1"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bility</a:t>
            </a:r>
            <a:r>
              <a:rPr lang="en-US" b="1" spc="-3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spc="-3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or</a:t>
            </a: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in</a:t>
            </a:r>
            <a:r>
              <a:rPr lang="en-US" b="1"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ut,</a:t>
            </a:r>
            <a:r>
              <a:rPr lang="en-US" b="1" spc="-4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spc="-2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b="1" spc="-2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b="1" spc="-5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b="1" spc="-3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 manip</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u</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b="1" spc="-3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tion</a:t>
            </a:r>
            <a:r>
              <a:rPr lang="en-US" b="1" spc="-3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an</a:t>
            </a:r>
            <a:r>
              <a:rPr lang="en-US" b="1"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b="1" spc="-1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y</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b="1"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b="1" spc="-4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and di</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pl</a:t>
            </a:r>
            <a:r>
              <a:rPr lang="en-US" b="1" spc="-4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y</a:t>
            </a:r>
            <a:r>
              <a:rPr lang="en-US" b="1" spc="-3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of sp</a:t>
            </a:r>
            <a:r>
              <a:rPr lang="en-US" b="1" spc="-2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a:t>
            </a:r>
            <a:r>
              <a:rPr lang="en-US" b="1"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b="1" spc="-3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orm</a:t>
            </a:r>
            <a:r>
              <a:rPr lang="en-US" b="1" spc="-3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tion</a:t>
            </a:r>
            <a:endParaRPr lang="en-US"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60C0C34-AB5C-4318-BA9C-93259DCC4692}"/>
              </a:ext>
            </a:extLst>
          </p:cNvPr>
          <p:cNvSpPr txBox="1"/>
          <p:nvPr/>
        </p:nvSpPr>
        <p:spPr>
          <a:xfrm>
            <a:off x="0" y="105444"/>
            <a:ext cx="8844720" cy="523220"/>
          </a:xfrm>
          <a:prstGeom prst="rect">
            <a:avLst/>
          </a:prstGeom>
          <a:noFill/>
        </p:spPr>
        <p:txBody>
          <a:bodyPr wrap="square" rtlCol="0">
            <a:spAutoFit/>
          </a:bodyPr>
          <a:lstStyle/>
          <a:p>
            <a:pPr algn="ctr"/>
            <a:r>
              <a:rPr lang="en-US" sz="2800" b="1" dirty="0">
                <a:solidFill>
                  <a:srgbClr val="FF0000"/>
                </a:solidFill>
              </a:rPr>
              <a:t>Geographical Information system is consists of </a:t>
            </a:r>
          </a:p>
        </p:txBody>
      </p:sp>
      <p:sp>
        <p:nvSpPr>
          <p:cNvPr id="4" name="Rectangle 3">
            <a:extLst>
              <a:ext uri="{FF2B5EF4-FFF2-40B4-BE49-F238E27FC236}">
                <a16:creationId xmlns:a16="http://schemas.microsoft.com/office/drawing/2014/main" id="{5E8F0082-A940-4519-8A71-0C53CB56E86D}"/>
              </a:ext>
            </a:extLst>
          </p:cNvPr>
          <p:cNvSpPr/>
          <p:nvPr/>
        </p:nvSpPr>
        <p:spPr>
          <a:xfrm>
            <a:off x="211015" y="3679496"/>
            <a:ext cx="11769970" cy="2308324"/>
          </a:xfrm>
          <a:prstGeom prst="rect">
            <a:avLst/>
          </a:prstGeom>
        </p:spPr>
        <p:txBody>
          <a:bodyPr wrap="square">
            <a:spAutoFit/>
          </a:bodyPr>
          <a:lstStyle/>
          <a:p>
            <a:pPr marL="285750" indent="-285750" algn="just">
              <a:buFont typeface="Wingdings" panose="05000000000000000000" pitchFamily="2" charset="2"/>
              <a:buChar char="ü"/>
            </a:pPr>
            <a:r>
              <a:rPr lang="en-US" spc="-5" dirty="0">
                <a:latin typeface="Times New Roman" panose="02020603050405020304" pitchFamily="18" charset="0"/>
                <a:ea typeface="Times New Roman" panose="02020603050405020304" pitchFamily="18" charset="0"/>
                <a:cs typeface="Times New Roman" panose="02020603050405020304" pitchFamily="18" charset="0"/>
              </a:rPr>
              <a:t>G</a:t>
            </a:r>
            <a:r>
              <a:rPr lang="en-US" dirty="0">
                <a:latin typeface="Times New Roman" panose="02020603050405020304" pitchFamily="18" charset="0"/>
                <a:ea typeface="Times New Roman" panose="02020603050405020304" pitchFamily="18" charset="0"/>
                <a:cs typeface="Times New Roman" panose="02020603050405020304" pitchFamily="18" charset="0"/>
              </a:rPr>
              <a:t>IS</a:t>
            </a:r>
            <a:r>
              <a:rPr lang="en-US" spc="-40"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i</a:t>
            </a:r>
            <a:r>
              <a:rPr lang="en-US" spc="-30" dirty="0">
                <a:latin typeface="Times New Roman" panose="02020603050405020304" pitchFamily="18" charset="0"/>
                <a:ea typeface="Times New Roman" panose="02020603050405020304" pitchFamily="18" charset="0"/>
                <a:cs typeface="Times New Roman" panose="02020603050405020304" pitchFamily="18" charset="0"/>
              </a:rPr>
              <a:t>nt</a:t>
            </a:r>
            <a:r>
              <a:rPr lang="en-US" dirty="0">
                <a:latin typeface="Times New Roman" panose="02020603050405020304" pitchFamily="18" charset="0"/>
                <a:ea typeface="Times New Roman" panose="02020603050405020304" pitchFamily="18" charset="0"/>
                <a:cs typeface="Times New Roman" panose="02020603050405020304" pitchFamily="18" charset="0"/>
              </a:rPr>
              <a:t>eg</a:t>
            </a:r>
            <a:r>
              <a:rPr lang="en-US" spc="-50" dirty="0">
                <a:latin typeface="Times New Roman" panose="02020603050405020304" pitchFamily="18" charset="0"/>
                <a:ea typeface="Times New Roman" panose="02020603050405020304" pitchFamily="18" charset="0"/>
                <a:cs typeface="Times New Roman" panose="02020603050405020304" pitchFamily="18" charset="0"/>
              </a:rPr>
              <a:t>r</a:t>
            </a:r>
            <a:r>
              <a:rPr lang="en-US" spc="-20" dirty="0">
                <a:latin typeface="Times New Roman" panose="02020603050405020304" pitchFamily="18" charset="0"/>
                <a:ea typeface="Times New Roman" panose="02020603050405020304" pitchFamily="18" charset="0"/>
                <a:cs typeface="Times New Roman" panose="02020603050405020304" pitchFamily="18" charset="0"/>
              </a:rPr>
              <a:t>a</a:t>
            </a:r>
            <a:r>
              <a:rPr lang="en-US" spc="-30" dirty="0">
                <a:latin typeface="Times New Roman" panose="02020603050405020304" pitchFamily="18" charset="0"/>
                <a:ea typeface="Times New Roman" panose="02020603050405020304" pitchFamily="18" charset="0"/>
                <a:cs typeface="Times New Roman" panose="02020603050405020304" pitchFamily="18" charset="0"/>
              </a:rPr>
              <a:t>t</a:t>
            </a:r>
            <a:r>
              <a:rPr lang="en-US" dirty="0">
                <a:latin typeface="Times New Roman" panose="02020603050405020304" pitchFamily="18" charset="0"/>
                <a:ea typeface="Times New Roman" panose="02020603050405020304" pitchFamily="18" charset="0"/>
                <a:cs typeface="Times New Roman" panose="02020603050405020304" pitchFamily="18" charset="0"/>
              </a:rPr>
              <a:t>e</a:t>
            </a:r>
            <a:r>
              <a:rPr lang="en-US" spc="-30"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latin typeface="Times New Roman" panose="02020603050405020304" pitchFamily="18" charset="0"/>
                <a:ea typeface="Times New Roman" panose="02020603050405020304" pitchFamily="18" charset="0"/>
                <a:cs typeface="Times New Roman" panose="02020603050405020304" pitchFamily="18" charset="0"/>
              </a:rPr>
              <a:t>Sp</a:t>
            </a:r>
            <a:r>
              <a:rPr lang="en-US" b="1" spc="-30" dirty="0">
                <a:latin typeface="Times New Roman" panose="02020603050405020304" pitchFamily="18" charset="0"/>
                <a:ea typeface="Times New Roman" panose="02020603050405020304" pitchFamily="18" charset="0"/>
                <a:cs typeface="Times New Roman" panose="02020603050405020304" pitchFamily="18" charset="0"/>
              </a:rPr>
              <a:t>a</a:t>
            </a:r>
            <a:r>
              <a:rPr lang="en-US" b="1" spc="-5" dirty="0">
                <a:latin typeface="Times New Roman" panose="02020603050405020304" pitchFamily="18" charset="0"/>
                <a:ea typeface="Times New Roman" panose="02020603050405020304" pitchFamily="18" charset="0"/>
                <a:cs typeface="Times New Roman" panose="02020603050405020304" pitchFamily="18" charset="0"/>
              </a:rPr>
              <a:t>t</a:t>
            </a:r>
            <a:r>
              <a:rPr lang="en-US" b="1" dirty="0">
                <a:latin typeface="Times New Roman" panose="02020603050405020304" pitchFamily="18" charset="0"/>
                <a:ea typeface="Times New Roman" panose="02020603050405020304" pitchFamily="18" charset="0"/>
                <a:cs typeface="Times New Roman" panose="02020603050405020304" pitchFamily="18" charset="0"/>
              </a:rPr>
              <a:t>i</a:t>
            </a:r>
            <a:r>
              <a:rPr lang="en-US" b="1" spc="-5" dirty="0">
                <a:latin typeface="Times New Roman" panose="02020603050405020304" pitchFamily="18" charset="0"/>
                <a:ea typeface="Times New Roman" panose="02020603050405020304" pitchFamily="18" charset="0"/>
                <a:cs typeface="Times New Roman" panose="02020603050405020304" pitchFamily="18" charset="0"/>
              </a:rPr>
              <a:t>a</a:t>
            </a:r>
            <a:r>
              <a:rPr lang="en-US" b="1" dirty="0">
                <a:latin typeface="Times New Roman" panose="02020603050405020304" pitchFamily="18" charset="0"/>
                <a:ea typeface="Times New Roman" panose="02020603050405020304" pitchFamily="18" charset="0"/>
                <a:cs typeface="Times New Roman" panose="02020603050405020304" pitchFamily="18" charset="0"/>
              </a:rPr>
              <a:t>l</a:t>
            </a:r>
            <a:r>
              <a:rPr lang="en-US" b="1" spc="-40"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b="1"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b="1" spc="-3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b="1" spc="-3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b="1" spc="-3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b="1" spc="-2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and</a:t>
            </a:r>
            <a:r>
              <a:rPr lang="en-US" spc="-35" dirty="0">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a:latin typeface="Times New Roman" panose="02020603050405020304" pitchFamily="18" charset="0"/>
                <a:ea typeface="Times New Roman" panose="02020603050405020304" pitchFamily="18" charset="0"/>
                <a:cs typeface="Times New Roman" panose="02020603050405020304" pitchFamily="18" charset="0"/>
              </a:rPr>
              <a:t>t</a:t>
            </a:r>
            <a:r>
              <a:rPr lang="en-US" dirty="0">
                <a:latin typeface="Times New Roman" panose="02020603050405020304" pitchFamily="18" charset="0"/>
                <a:ea typeface="Times New Roman" panose="02020603050405020304" pitchFamily="18" charset="0"/>
                <a:cs typeface="Times New Roman" panose="02020603050405020304" pitchFamily="18" charset="0"/>
              </a:rPr>
              <a:t>heir </a:t>
            </a:r>
            <a:r>
              <a:rPr lang="en-US" b="1" dirty="0">
                <a:latin typeface="Times New Roman" panose="02020603050405020304" pitchFamily="18" charset="0"/>
                <a:ea typeface="Times New Roman" panose="02020603050405020304" pitchFamily="18" charset="0"/>
                <a:cs typeface="Times New Roman" panose="02020603050405020304" pitchFamily="18" charset="0"/>
              </a:rPr>
              <a:t>n</a:t>
            </a:r>
            <a:r>
              <a:rPr lang="en-US" b="1" spc="-5" dirty="0">
                <a:latin typeface="Times New Roman" panose="02020603050405020304" pitchFamily="18" charset="0"/>
                <a:ea typeface="Times New Roman" panose="02020603050405020304" pitchFamily="18" charset="0"/>
                <a:cs typeface="Times New Roman" panose="02020603050405020304" pitchFamily="18" charset="0"/>
              </a:rPr>
              <a:t>o</a:t>
            </a:r>
            <a:r>
              <a:rPr lang="en-US" b="1" dirty="0">
                <a:latin typeface="Times New Roman" panose="02020603050405020304" pitchFamily="18" charset="0"/>
                <a:ea typeface="Times New Roman" panose="02020603050405020304" pitchFamily="18" charset="0"/>
                <a:cs typeface="Times New Roman" panose="02020603050405020304" pitchFamily="18" charset="0"/>
              </a:rPr>
              <a:t>n-sp</a:t>
            </a:r>
            <a:r>
              <a:rPr lang="en-US" b="1" spc="-30" dirty="0">
                <a:latin typeface="Times New Roman" panose="02020603050405020304" pitchFamily="18" charset="0"/>
                <a:ea typeface="Times New Roman" panose="02020603050405020304" pitchFamily="18" charset="0"/>
                <a:cs typeface="Times New Roman" panose="02020603050405020304" pitchFamily="18" charset="0"/>
              </a:rPr>
              <a:t>a</a:t>
            </a:r>
            <a:r>
              <a:rPr lang="en-US" b="1" dirty="0">
                <a:latin typeface="Times New Roman" panose="02020603050405020304" pitchFamily="18" charset="0"/>
                <a:ea typeface="Times New Roman" panose="02020603050405020304" pitchFamily="18" charset="0"/>
                <a:cs typeface="Times New Roman" panose="02020603050405020304" pitchFamily="18" charset="0"/>
              </a:rPr>
              <a:t>ti</a:t>
            </a:r>
            <a:r>
              <a:rPr lang="en-US" b="1" spc="-10" dirty="0">
                <a:latin typeface="Times New Roman" panose="02020603050405020304" pitchFamily="18" charset="0"/>
                <a:ea typeface="Times New Roman" panose="02020603050405020304" pitchFamily="18" charset="0"/>
                <a:cs typeface="Times New Roman" panose="02020603050405020304" pitchFamily="18" charset="0"/>
              </a:rPr>
              <a:t>a</a:t>
            </a:r>
            <a:r>
              <a:rPr lang="en-US" b="1" dirty="0">
                <a:latin typeface="Times New Roman" panose="02020603050405020304" pitchFamily="18" charset="0"/>
                <a:ea typeface="Times New Roman" panose="02020603050405020304" pitchFamily="18" charset="0"/>
                <a:cs typeface="Times New Roman" panose="02020603050405020304" pitchFamily="18" charset="0"/>
              </a:rPr>
              <a:t>l</a:t>
            </a:r>
            <a:r>
              <a:rPr lang="en-US" b="1" spc="-85" dirty="0">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b="1" spc="-3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tri</a:t>
            </a:r>
            <a:r>
              <a:rPr lang="en-US" b="1"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u</a:t>
            </a:r>
            <a:r>
              <a:rPr lang="en-US" b="1" spc="-3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b="1" spc="-5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b="1" spc="-1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b="1" spc="-3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orm</a:t>
            </a:r>
            <a:r>
              <a:rPr lang="en-US" b="1" spc="-3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a:t>
            </a:r>
            <a:r>
              <a:rPr lang="en-US"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pc="-6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i</a:t>
            </a:r>
            <a:r>
              <a:rPr lang="en-US" spc="-25" dirty="0">
                <a:latin typeface="Times New Roman" panose="02020603050405020304" pitchFamily="18" charset="0"/>
                <a:ea typeface="Times New Roman" panose="02020603050405020304" pitchFamily="18" charset="0"/>
                <a:cs typeface="Times New Roman" panose="02020603050405020304" pitchFamily="18" charset="0"/>
              </a:rPr>
              <a:t>n</a:t>
            </a:r>
            <a:r>
              <a:rPr lang="en-US" spc="-30" dirty="0">
                <a:latin typeface="Times New Roman" panose="02020603050405020304" pitchFamily="18" charset="0"/>
                <a:ea typeface="Times New Roman" panose="02020603050405020304" pitchFamily="18" charset="0"/>
                <a:cs typeface="Times New Roman" panose="02020603050405020304" pitchFamily="18" charset="0"/>
              </a:rPr>
              <a:t>t</a:t>
            </a:r>
            <a:r>
              <a:rPr lang="en-US" dirty="0">
                <a:latin typeface="Times New Roman" panose="02020603050405020304" pitchFamily="18" charset="0"/>
                <a:ea typeface="Times New Roman" panose="02020603050405020304" pitchFamily="18" charset="0"/>
                <a:cs typeface="Times New Roman" panose="02020603050405020304" pitchFamily="18" charset="0"/>
              </a:rPr>
              <a:t>o </a:t>
            </a:r>
            <a:r>
              <a:rPr lang="en-US" spc="5" dirty="0">
                <a:latin typeface="Times New Roman" panose="02020603050405020304" pitchFamily="18" charset="0"/>
                <a:ea typeface="Times New Roman" panose="02020603050405020304" pitchFamily="18" charset="0"/>
                <a:cs typeface="Times New Roman" panose="02020603050405020304" pitchFamily="18" charset="0"/>
              </a:rPr>
              <a:t>o</a:t>
            </a:r>
            <a:r>
              <a:rPr lang="en-US" dirty="0">
                <a:latin typeface="Times New Roman" panose="02020603050405020304" pitchFamily="18" charset="0"/>
                <a:ea typeface="Times New Roman" panose="02020603050405020304" pitchFamily="18" charset="0"/>
                <a:cs typeface="Times New Roman" panose="02020603050405020304" pitchFamily="18" charset="0"/>
              </a:rPr>
              <a:t>ne</a:t>
            </a:r>
            <a:r>
              <a:rPr lang="en-US" spc="-40" dirty="0">
                <a:latin typeface="Times New Roman" panose="02020603050405020304" pitchFamily="18" charset="0"/>
                <a:ea typeface="Times New Roman" panose="02020603050405020304" pitchFamily="18" charset="0"/>
                <a:cs typeface="Times New Roman" panose="02020603050405020304" pitchFamily="18" charset="0"/>
              </a:rPr>
              <a:t> “</a:t>
            </a:r>
            <a:r>
              <a:rPr lang="en-US" spc="-30" dirty="0">
                <a:latin typeface="Times New Roman" panose="02020603050405020304" pitchFamily="18" charset="0"/>
                <a:ea typeface="Times New Roman" panose="02020603050405020304" pitchFamily="18" charset="0"/>
                <a:cs typeface="Times New Roman" panose="02020603050405020304" pitchFamily="18" charset="0"/>
              </a:rPr>
              <a:t>s</a:t>
            </a:r>
            <a:r>
              <a:rPr lang="en-US" spc="-20" dirty="0">
                <a:latin typeface="Times New Roman" panose="02020603050405020304" pitchFamily="18" charset="0"/>
                <a:ea typeface="Times New Roman" panose="02020603050405020304" pitchFamily="18" charset="0"/>
                <a:cs typeface="Times New Roman" panose="02020603050405020304" pitchFamily="18" charset="0"/>
              </a:rPr>
              <a:t>ys</a:t>
            </a:r>
            <a:r>
              <a:rPr lang="en-US" spc="-30" dirty="0">
                <a:latin typeface="Times New Roman" panose="02020603050405020304" pitchFamily="18" charset="0"/>
                <a:ea typeface="Times New Roman" panose="02020603050405020304" pitchFamily="18" charset="0"/>
                <a:cs typeface="Times New Roman" panose="02020603050405020304" pitchFamily="18" charset="0"/>
              </a:rPr>
              <a:t>t</a:t>
            </a:r>
            <a:r>
              <a:rPr lang="en-US" dirty="0">
                <a:latin typeface="Times New Roman" panose="02020603050405020304" pitchFamily="18" charset="0"/>
                <a:ea typeface="Times New Roman" panose="02020603050405020304" pitchFamily="18" charset="0"/>
                <a:cs typeface="Times New Roman" panose="02020603050405020304" pitchFamily="18" charset="0"/>
              </a:rPr>
              <a:t>em”</a:t>
            </a:r>
            <a:r>
              <a:rPr lang="en-US" spc="-50"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th</a:t>
            </a:r>
            <a:r>
              <a:rPr lang="en-US" spc="-25" dirty="0">
                <a:latin typeface="Times New Roman" panose="02020603050405020304" pitchFamily="18" charset="0"/>
                <a:ea typeface="Times New Roman" panose="02020603050405020304" pitchFamily="18" charset="0"/>
                <a:cs typeface="Times New Roman" panose="02020603050405020304" pitchFamily="18" charset="0"/>
              </a:rPr>
              <a:t>a</a:t>
            </a:r>
            <a:r>
              <a:rPr lang="en-US" dirty="0">
                <a:latin typeface="Times New Roman" panose="02020603050405020304" pitchFamily="18" charset="0"/>
                <a:ea typeface="Times New Roman" panose="02020603050405020304" pitchFamily="18" charset="0"/>
                <a:cs typeface="Times New Roman" panose="02020603050405020304" pitchFamily="18" charset="0"/>
              </a:rPr>
              <a:t>t</a:t>
            </a:r>
            <a:r>
              <a:rPr lang="en-US" spc="-35" dirty="0">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a:latin typeface="Times New Roman" panose="02020603050405020304" pitchFamily="18" charset="0"/>
                <a:ea typeface="Times New Roman" panose="02020603050405020304" pitchFamily="18" charset="0"/>
                <a:cs typeface="Times New Roman" panose="02020603050405020304" pitchFamily="18" charset="0"/>
              </a:rPr>
              <a:t>a</a:t>
            </a:r>
            <a:r>
              <a:rPr lang="en-US" dirty="0">
                <a:latin typeface="Times New Roman" panose="02020603050405020304" pitchFamily="18" charset="0"/>
                <a:ea typeface="Times New Roman" panose="02020603050405020304" pitchFamily="18" charset="0"/>
                <a:cs typeface="Times New Roman" panose="02020603050405020304" pitchFamily="18" charset="0"/>
              </a:rPr>
              <a:t>ll</a:t>
            </a:r>
            <a:r>
              <a:rPr lang="en-US" spc="-5" dirty="0">
                <a:latin typeface="Times New Roman" panose="02020603050405020304" pitchFamily="18" charset="0"/>
                <a:ea typeface="Times New Roman" panose="02020603050405020304" pitchFamily="18" charset="0"/>
                <a:cs typeface="Times New Roman" panose="02020603050405020304" pitchFamily="18" charset="0"/>
              </a:rPr>
              <a:t>o</a:t>
            </a:r>
            <a:r>
              <a:rPr lang="en-US" spc="-20" dirty="0">
                <a:latin typeface="Times New Roman" panose="02020603050405020304" pitchFamily="18" charset="0"/>
                <a:ea typeface="Times New Roman" panose="02020603050405020304" pitchFamily="18" charset="0"/>
                <a:cs typeface="Times New Roman" panose="02020603050405020304" pitchFamily="18" charset="0"/>
              </a:rPr>
              <a:t>w</a:t>
            </a:r>
            <a:r>
              <a:rPr lang="en-US" dirty="0">
                <a:latin typeface="Times New Roman" panose="02020603050405020304" pitchFamily="18" charset="0"/>
                <a:ea typeface="Times New Roman" panose="02020603050405020304" pitchFamily="18" charset="0"/>
                <a:cs typeface="Times New Roman" panose="02020603050405020304" pitchFamily="18" charset="0"/>
              </a:rPr>
              <a:t>s</a:t>
            </a:r>
            <a:r>
              <a:rPr lang="en-US" spc="-35"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the</a:t>
            </a:r>
            <a:r>
              <a:rPr lang="en-US" spc="-20"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user</a:t>
            </a:r>
            <a:r>
              <a:rPr lang="en-US" spc="-40" dirty="0">
                <a:latin typeface="Times New Roman" panose="02020603050405020304" pitchFamily="18" charset="0"/>
                <a:ea typeface="Times New Roman" panose="02020603050405020304" pitchFamily="18" charset="0"/>
                <a:cs typeface="Times New Roman" panose="02020603050405020304" pitchFamily="18" charset="0"/>
              </a:rPr>
              <a:t> </a:t>
            </a:r>
            <a:r>
              <a:rPr lang="en-US" spc="-30" dirty="0">
                <a:latin typeface="Times New Roman" panose="02020603050405020304" pitchFamily="18" charset="0"/>
                <a:ea typeface="Times New Roman" panose="02020603050405020304" pitchFamily="18" charset="0"/>
                <a:cs typeface="Times New Roman" panose="02020603050405020304" pitchFamily="18" charset="0"/>
              </a:rPr>
              <a:t>t</a:t>
            </a:r>
            <a:r>
              <a:rPr lang="en-US" dirty="0">
                <a:latin typeface="Times New Roman" panose="02020603050405020304" pitchFamily="18" charset="0"/>
                <a:ea typeface="Times New Roman" panose="02020603050405020304" pitchFamily="18" charset="0"/>
                <a:cs typeface="Times New Roman" panose="02020603050405020304" pitchFamily="18" charset="0"/>
              </a:rPr>
              <a:t>o </a:t>
            </a:r>
            <a:r>
              <a:rPr lang="en-US" b="1" u="heavy" dirty="0">
                <a:latin typeface="Times New Roman" panose="02020603050405020304" pitchFamily="18" charset="0"/>
                <a:ea typeface="Times New Roman" panose="02020603050405020304" pitchFamily="18" charset="0"/>
                <a:cs typeface="Times New Roman" panose="02020603050405020304" pitchFamily="18" charset="0"/>
              </a:rPr>
              <a:t>i</a:t>
            </a:r>
            <a:r>
              <a:rPr lang="en-US" b="1" u="heavy" spc="-30" dirty="0">
                <a:latin typeface="Times New Roman" panose="02020603050405020304" pitchFamily="18" charset="0"/>
                <a:ea typeface="Times New Roman" panose="02020603050405020304" pitchFamily="18" charset="0"/>
                <a:cs typeface="Times New Roman" panose="02020603050405020304" pitchFamily="18" charset="0"/>
              </a:rPr>
              <a:t>nt</a:t>
            </a:r>
            <a:r>
              <a:rPr lang="en-US" b="1" u="heavy" dirty="0">
                <a:latin typeface="Times New Roman" panose="02020603050405020304" pitchFamily="18" charset="0"/>
                <a:ea typeface="Times New Roman" panose="02020603050405020304" pitchFamily="18" charset="0"/>
                <a:cs typeface="Times New Roman" panose="02020603050405020304" pitchFamily="18" charset="0"/>
              </a:rPr>
              <a:t>e</a:t>
            </a:r>
            <a:r>
              <a:rPr lang="en-US" b="1" u="heavy" spc="-50" dirty="0">
                <a:latin typeface="Times New Roman" panose="02020603050405020304" pitchFamily="18" charset="0"/>
                <a:ea typeface="Times New Roman" panose="02020603050405020304" pitchFamily="18" charset="0"/>
                <a:cs typeface="Times New Roman" panose="02020603050405020304" pitchFamily="18" charset="0"/>
              </a:rPr>
              <a:t>r</a:t>
            </a:r>
            <a:r>
              <a:rPr lang="en-US" b="1" u="heavy" dirty="0">
                <a:latin typeface="Times New Roman" panose="02020603050405020304" pitchFamily="18" charset="0"/>
                <a:ea typeface="Times New Roman" panose="02020603050405020304" pitchFamily="18" charset="0"/>
                <a:cs typeface="Times New Roman" panose="02020603050405020304" pitchFamily="18" charset="0"/>
              </a:rPr>
              <a:t>act</a:t>
            </a:r>
            <a:r>
              <a:rPr lang="en-US" b="1" spc="-50"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with</a:t>
            </a:r>
            <a:r>
              <a:rPr lang="en-US" spc="-40"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b</a:t>
            </a:r>
            <a:r>
              <a:rPr lang="en-US" spc="5" dirty="0">
                <a:latin typeface="Times New Roman" panose="02020603050405020304" pitchFamily="18" charset="0"/>
                <a:ea typeface="Times New Roman" panose="02020603050405020304" pitchFamily="18" charset="0"/>
                <a:cs typeface="Times New Roman" panose="02020603050405020304" pitchFamily="18" charset="0"/>
              </a:rPr>
              <a:t>o</a:t>
            </a:r>
            <a:r>
              <a:rPr lang="en-US" dirty="0">
                <a:latin typeface="Times New Roman" panose="02020603050405020304" pitchFamily="18" charset="0"/>
                <a:ea typeface="Times New Roman" panose="02020603050405020304" pitchFamily="18" charset="0"/>
                <a:cs typeface="Times New Roman" panose="02020603050405020304" pitchFamily="18" charset="0"/>
              </a:rPr>
              <a:t>th</a:t>
            </a:r>
            <a:r>
              <a:rPr lang="en-US" spc="-40" dirty="0">
                <a:latin typeface="Times New Roman" panose="02020603050405020304" pitchFamily="18" charset="0"/>
                <a:ea typeface="Times New Roman" panose="02020603050405020304" pitchFamily="18" charset="0"/>
                <a:cs typeface="Times New Roman" panose="02020603050405020304" pitchFamily="18" charset="0"/>
              </a:rPr>
              <a:t> </a:t>
            </a:r>
            <a:r>
              <a:rPr lang="en-US" spc="5" dirty="0">
                <a:latin typeface="Times New Roman" panose="02020603050405020304" pitchFamily="18" charset="0"/>
                <a:ea typeface="Times New Roman" panose="02020603050405020304" pitchFamily="18" charset="0"/>
                <a:cs typeface="Times New Roman" panose="02020603050405020304" pitchFamily="18" charset="0"/>
              </a:rPr>
              <a:t>a</a:t>
            </a:r>
            <a:r>
              <a:rPr lang="en-US" dirty="0">
                <a:latin typeface="Times New Roman" panose="02020603050405020304" pitchFamily="18" charset="0"/>
                <a:ea typeface="Times New Roman" panose="02020603050405020304" pitchFamily="18" charset="0"/>
                <a:cs typeface="Times New Roman" panose="02020603050405020304" pitchFamily="18" charset="0"/>
              </a:rPr>
              <a:t>spects</a:t>
            </a:r>
            <a:r>
              <a:rPr lang="en-US" spc="-65"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simul</a:t>
            </a:r>
            <a:r>
              <a:rPr lang="en-US" spc="-25" dirty="0">
                <a:latin typeface="Times New Roman" panose="02020603050405020304" pitchFamily="18" charset="0"/>
                <a:ea typeface="Times New Roman" panose="02020603050405020304" pitchFamily="18" charset="0"/>
                <a:cs typeface="Times New Roman" panose="02020603050405020304" pitchFamily="18" charset="0"/>
              </a:rPr>
              <a:t>t</a:t>
            </a:r>
            <a:r>
              <a:rPr lang="en-US" dirty="0">
                <a:latin typeface="Times New Roman" panose="02020603050405020304" pitchFamily="18" charset="0"/>
                <a:ea typeface="Times New Roman" panose="02020603050405020304" pitchFamily="18" charset="0"/>
                <a:cs typeface="Times New Roman" panose="02020603050405020304" pitchFamily="18" charset="0"/>
              </a:rPr>
              <a:t>ane</a:t>
            </a:r>
            <a:r>
              <a:rPr lang="en-US" spc="5" dirty="0">
                <a:latin typeface="Times New Roman" panose="02020603050405020304" pitchFamily="18" charset="0"/>
                <a:ea typeface="Times New Roman" panose="02020603050405020304" pitchFamily="18" charset="0"/>
                <a:cs typeface="Times New Roman" panose="02020603050405020304" pitchFamily="18" charset="0"/>
              </a:rPr>
              <a:t>o</a:t>
            </a:r>
            <a:r>
              <a:rPr lang="en-US" dirty="0">
                <a:latin typeface="Times New Roman" panose="02020603050405020304" pitchFamily="18" charset="0"/>
                <a:ea typeface="Times New Roman" panose="02020603050405020304" pitchFamily="18" charset="0"/>
                <a:cs typeface="Times New Roman" panose="02020603050405020304" pitchFamily="18" charset="0"/>
              </a:rPr>
              <a:t>usl</a:t>
            </a:r>
            <a:r>
              <a:rPr lang="en-US" spc="-140" dirty="0">
                <a:latin typeface="Times New Roman" panose="02020603050405020304" pitchFamily="18" charset="0"/>
                <a:ea typeface="Times New Roman" panose="02020603050405020304" pitchFamily="18" charset="0"/>
                <a:cs typeface="Times New Roman" panose="02020603050405020304" pitchFamily="18" charset="0"/>
              </a:rPr>
              <a:t>y</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It stores information about the world as a </a:t>
            </a:r>
            <a:r>
              <a:rPr lang="en-US" b="1" u="heavy" dirty="0">
                <a:latin typeface="Times New Roman" panose="02020603050405020304" pitchFamily="18" charset="0"/>
                <a:cs typeface="Times New Roman" panose="02020603050405020304" pitchFamily="18" charset="0"/>
              </a:rPr>
              <a:t>collection of thematic layers </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that are linked together through geo-referencing.</a:t>
            </a:r>
          </a:p>
          <a:p>
            <a:pPr marL="285750" indent="-285750" algn="just">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n-US" b="1" dirty="0">
                <a:latin typeface="Times New Roman" panose="02020603050405020304" pitchFamily="18" charset="0"/>
                <a:cs typeface="Times New Roman" panose="02020603050405020304" pitchFamily="18" charset="0"/>
              </a:rPr>
              <a:t>In a GIS, the maps have tables of data behind them </a:t>
            </a:r>
            <a:r>
              <a:rPr lang="en-US" dirty="0">
                <a:latin typeface="Times New Roman" panose="02020603050405020304" pitchFamily="18" charset="0"/>
                <a:cs typeface="Times New Roman" panose="02020603050405020304" pitchFamily="18" charset="0"/>
              </a:rPr>
              <a:t>(Spatial databases). This means when you combine different maps  you  combine  data to get the </a:t>
            </a:r>
            <a:r>
              <a:rPr lang="en-US" b="1" dirty="0">
                <a:latin typeface="Times New Roman" panose="02020603050405020304" pitchFamily="18" charset="0"/>
                <a:cs typeface="Times New Roman" panose="02020603050405020304" pitchFamily="18" charset="0"/>
              </a:rPr>
              <a:t>information</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you need</a:t>
            </a:r>
            <a:r>
              <a:rPr lang="en-US" dirty="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 </a:t>
            </a:r>
          </a:p>
        </p:txBody>
      </p:sp>
      <p:pic>
        <p:nvPicPr>
          <p:cNvPr id="6146" name="Picture 2">
            <a:extLst>
              <a:ext uri="{FF2B5EF4-FFF2-40B4-BE49-F238E27FC236}">
                <a16:creationId xmlns:a16="http://schemas.microsoft.com/office/drawing/2014/main" id="{FDB2871E-DBF1-4DEB-B54C-A1082F259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8319" y="275555"/>
            <a:ext cx="3159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090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5F081F-8865-48AE-8E84-D9C85F358292}"/>
              </a:ext>
            </a:extLst>
          </p:cNvPr>
          <p:cNvSpPr/>
          <p:nvPr/>
        </p:nvSpPr>
        <p:spPr>
          <a:xfrm>
            <a:off x="112542" y="428178"/>
            <a:ext cx="11704319" cy="6001643"/>
          </a:xfrm>
          <a:prstGeom prst="rect">
            <a:avLst/>
          </a:prstGeom>
        </p:spPr>
        <p:txBody>
          <a:bodyPr wrap="square">
            <a:spAutoFit/>
          </a:bodyPr>
          <a:lstStyle/>
          <a:p>
            <a:pPr algn="ctr"/>
            <a:r>
              <a:rPr lang="en-US" sz="2400" b="1" dirty="0">
                <a:solidFill>
                  <a:srgbClr val="FFFF00"/>
                </a:solidFill>
                <a:latin typeface="Times New Roman" panose="02020603050405020304" pitchFamily="18" charset="0"/>
              </a:rPr>
              <a:t>Study urban growth/sprawl and trend of growth</a:t>
            </a:r>
          </a:p>
          <a:p>
            <a:endParaRPr lang="en-US" sz="2400" dirty="0">
              <a:latin typeface="Times New Roman" panose="02020603050405020304" pitchFamily="18" charset="0"/>
            </a:endParaRPr>
          </a:p>
          <a:p>
            <a:pPr marL="285750" indent="-285750" algn="just">
              <a:buFont typeface="Wingdings" panose="05000000000000000000" pitchFamily="2" charset="2"/>
              <a:buChar char="ü"/>
            </a:pPr>
            <a:r>
              <a:rPr lang="en-US" sz="2400" dirty="0">
                <a:latin typeface="Times New Roman" panose="02020603050405020304" pitchFamily="18" charset="0"/>
              </a:rPr>
              <a:t> Updating and monitoring using repetitive coverage</a:t>
            </a:r>
          </a:p>
          <a:p>
            <a:pPr marL="285750" indent="-285750" algn="just">
              <a:buFont typeface="Wingdings" panose="05000000000000000000" pitchFamily="2" charset="2"/>
              <a:buChar char="ü"/>
            </a:pPr>
            <a:endParaRPr lang="en-US" sz="2400" dirty="0">
              <a:latin typeface="Times New Roman" panose="02020603050405020304" pitchFamily="18" charset="0"/>
            </a:endParaRPr>
          </a:p>
          <a:p>
            <a:pPr marL="285750" indent="-285750" algn="just">
              <a:buFont typeface="Wingdings" panose="05000000000000000000" pitchFamily="2" charset="2"/>
              <a:buChar char="ü"/>
            </a:pPr>
            <a:r>
              <a:rPr lang="en-US" sz="2400" dirty="0">
                <a:latin typeface="Times New Roman" panose="02020603050405020304" pitchFamily="18" charset="0"/>
              </a:rPr>
              <a:t> Study of urban morphology, population estimation and other physical aspects of urban environment</a:t>
            </a:r>
          </a:p>
          <a:p>
            <a:pPr marL="285750" indent="-285750" algn="just">
              <a:buFont typeface="Wingdings" panose="05000000000000000000" pitchFamily="2" charset="2"/>
              <a:buChar char="ü"/>
            </a:pPr>
            <a:endParaRPr lang="en-US" sz="2400" dirty="0">
              <a:latin typeface="Times New Roman" panose="02020603050405020304" pitchFamily="18" charset="0"/>
            </a:endParaRPr>
          </a:p>
          <a:p>
            <a:pPr marL="285750" indent="-285750" algn="just">
              <a:buFont typeface="Wingdings" panose="05000000000000000000" pitchFamily="2" charset="2"/>
              <a:buChar char="ü"/>
            </a:pPr>
            <a:r>
              <a:rPr lang="en-US" sz="2400" dirty="0">
                <a:latin typeface="Times New Roman" panose="02020603050405020304" pitchFamily="18" charset="0"/>
              </a:rPr>
              <a:t>Space use surveys in city centers</a:t>
            </a:r>
          </a:p>
          <a:p>
            <a:pPr marL="285750" indent="-285750" algn="just">
              <a:buFont typeface="Wingdings" panose="05000000000000000000" pitchFamily="2" charset="2"/>
              <a:buChar char="ü"/>
            </a:pPr>
            <a:endParaRPr lang="en-US" sz="2400" dirty="0">
              <a:latin typeface="Times New Roman" panose="02020603050405020304" pitchFamily="18" charset="0"/>
            </a:endParaRPr>
          </a:p>
          <a:p>
            <a:pPr marL="285750" indent="-285750" algn="just">
              <a:buFont typeface="Wingdings" panose="05000000000000000000" pitchFamily="2" charset="2"/>
              <a:buChar char="ü"/>
            </a:pPr>
            <a:r>
              <a:rPr lang="en-US" sz="2400" dirty="0">
                <a:latin typeface="Times New Roman" panose="02020603050405020304" pitchFamily="18" charset="0"/>
              </a:rPr>
              <a:t> Slum detection, monitoring and updating</a:t>
            </a:r>
          </a:p>
          <a:p>
            <a:pPr marL="285750" indent="-285750" algn="just">
              <a:buFont typeface="Wingdings" panose="05000000000000000000" pitchFamily="2" charset="2"/>
              <a:buChar char="ü"/>
            </a:pPr>
            <a:endParaRPr lang="en-US" sz="2400" dirty="0">
              <a:latin typeface="Times New Roman" panose="02020603050405020304" pitchFamily="18" charset="0"/>
            </a:endParaRPr>
          </a:p>
          <a:p>
            <a:pPr marL="285750" indent="-285750" algn="just">
              <a:buFont typeface="Wingdings" panose="05000000000000000000" pitchFamily="2" charset="2"/>
              <a:buChar char="ü"/>
            </a:pPr>
            <a:r>
              <a:rPr lang="en-US" sz="2400" dirty="0">
                <a:latin typeface="Times New Roman" panose="02020603050405020304" pitchFamily="18" charset="0"/>
              </a:rPr>
              <a:t>Study of transportation system and important aspects both in static and dynamic mode</a:t>
            </a:r>
          </a:p>
          <a:p>
            <a:pPr marL="285750" indent="-285750" algn="just">
              <a:buFont typeface="Wingdings" panose="05000000000000000000" pitchFamily="2" charset="2"/>
              <a:buChar char="ü"/>
            </a:pPr>
            <a:endParaRPr lang="en-US" sz="2400" dirty="0">
              <a:latin typeface="Times New Roman" panose="02020603050405020304" pitchFamily="18" charset="0"/>
            </a:endParaRPr>
          </a:p>
          <a:p>
            <a:pPr marL="285750" indent="-285750" algn="just">
              <a:buFont typeface="Wingdings" panose="05000000000000000000" pitchFamily="2" charset="2"/>
              <a:buChar char="ü"/>
            </a:pPr>
            <a:r>
              <a:rPr lang="en-US" sz="2400" dirty="0">
                <a:latin typeface="Times New Roman" panose="02020603050405020304" pitchFamily="18" charset="0"/>
              </a:rPr>
              <a:t> Site suitability and catchments area analysis</a:t>
            </a:r>
          </a:p>
          <a:p>
            <a:pPr marL="285750" indent="-285750" algn="just">
              <a:buFont typeface="Wingdings" panose="05000000000000000000" pitchFamily="2" charset="2"/>
              <a:buChar char="ü"/>
            </a:pPr>
            <a:endParaRPr lang="en-US" sz="2400" dirty="0">
              <a:latin typeface="Times New Roman" panose="02020603050405020304" pitchFamily="18" charset="0"/>
            </a:endParaRPr>
          </a:p>
          <a:p>
            <a:pPr marL="285750" indent="-285750" algn="just">
              <a:buFont typeface="Wingdings" panose="05000000000000000000" pitchFamily="2" charset="2"/>
              <a:buChar char="ü"/>
            </a:pPr>
            <a:r>
              <a:rPr lang="en-US" sz="2400" dirty="0">
                <a:latin typeface="Times New Roman" panose="02020603050405020304" pitchFamily="18" charset="0"/>
              </a:rPr>
              <a:t>Study of open/vacant space</a:t>
            </a:r>
            <a:endParaRPr lang="en-US" sz="2400" dirty="0"/>
          </a:p>
        </p:txBody>
      </p:sp>
    </p:spTree>
    <p:extLst>
      <p:ext uri="{BB962C8B-B14F-4D97-AF65-F5344CB8AC3E}">
        <p14:creationId xmlns:p14="http://schemas.microsoft.com/office/powerpoint/2010/main" val="1986411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5117A-6BA4-429D-8521-D95D355832A2}"/>
              </a:ext>
            </a:extLst>
          </p:cNvPr>
          <p:cNvSpPr/>
          <p:nvPr/>
        </p:nvSpPr>
        <p:spPr>
          <a:xfrm>
            <a:off x="3666931" y="51824"/>
            <a:ext cx="6227987" cy="523220"/>
          </a:xfrm>
          <a:prstGeom prst="rect">
            <a:avLst/>
          </a:prstGeom>
        </p:spPr>
        <p:txBody>
          <a:bodyPr wrap="none">
            <a:spAutoFit/>
          </a:bodyPr>
          <a:lstStyle/>
          <a:p>
            <a:r>
              <a:rPr lang="en-US" sz="2800" b="1" dirty="0">
                <a:solidFill>
                  <a:srgbClr val="FFFF00"/>
                </a:solidFill>
                <a:latin typeface="Times New Roman" panose="02020603050405020304" pitchFamily="18" charset="0"/>
              </a:rPr>
              <a:t>Urban Land Use Classification Criteria</a:t>
            </a:r>
            <a:endParaRPr lang="en-US" sz="2800" dirty="0">
              <a:solidFill>
                <a:srgbClr val="FFFF00"/>
              </a:solidFill>
            </a:endParaRPr>
          </a:p>
        </p:txBody>
      </p:sp>
      <p:sp>
        <p:nvSpPr>
          <p:cNvPr id="3" name="Rectangle 2">
            <a:extLst>
              <a:ext uri="{FF2B5EF4-FFF2-40B4-BE49-F238E27FC236}">
                <a16:creationId xmlns:a16="http://schemas.microsoft.com/office/drawing/2014/main" id="{26E95E0F-1768-4C22-8774-7173B0F1872D}"/>
              </a:ext>
            </a:extLst>
          </p:cNvPr>
          <p:cNvSpPr/>
          <p:nvPr/>
        </p:nvSpPr>
        <p:spPr>
          <a:xfrm>
            <a:off x="0" y="575044"/>
            <a:ext cx="11788726" cy="5909310"/>
          </a:xfrm>
          <a:prstGeom prst="rect">
            <a:avLst/>
          </a:prstGeom>
        </p:spPr>
        <p:txBody>
          <a:bodyPr wrap="square">
            <a:spAutoFit/>
          </a:bodyPr>
          <a:lstStyle/>
          <a:p>
            <a:pPr marL="342900" indent="-342900" algn="just">
              <a:buFont typeface="+mj-lt"/>
              <a:buAutoNum type="arabicPeriod"/>
            </a:pPr>
            <a:r>
              <a:rPr lang="en-US" sz="2100" dirty="0">
                <a:latin typeface="Times New Roman" panose="02020603050405020304" pitchFamily="18" charset="0"/>
              </a:rPr>
              <a:t>The classification system should be applicable over a large area covering both city core and its surroundings.</a:t>
            </a:r>
          </a:p>
          <a:p>
            <a:pPr marL="342900" indent="-342900" algn="just">
              <a:buFont typeface="+mj-lt"/>
              <a:buAutoNum type="arabicPeriod"/>
            </a:pPr>
            <a:endParaRPr lang="en-US" sz="2100" dirty="0">
              <a:latin typeface="Times New Roman" panose="02020603050405020304" pitchFamily="18" charset="0"/>
            </a:endParaRPr>
          </a:p>
          <a:p>
            <a:pPr marL="342900" indent="-342900" algn="just">
              <a:buFont typeface="+mj-lt"/>
              <a:buAutoNum type="arabicPeriod"/>
            </a:pPr>
            <a:r>
              <a:rPr lang="en-US" sz="2100" dirty="0">
                <a:latin typeface="Times New Roman" panose="02020603050405020304" pitchFamily="18" charset="0"/>
              </a:rPr>
              <a:t>Classification should be suitable for using remotely sensed data obtained at different time periods</a:t>
            </a:r>
          </a:p>
          <a:p>
            <a:pPr marL="342900" indent="-342900" algn="just">
              <a:buFont typeface="+mj-lt"/>
              <a:buAutoNum type="arabicPeriod"/>
            </a:pPr>
            <a:endParaRPr lang="en-US" sz="2100" dirty="0">
              <a:latin typeface="Times New Roman" panose="02020603050405020304" pitchFamily="18" charset="0"/>
            </a:endParaRPr>
          </a:p>
          <a:p>
            <a:pPr marL="342900" indent="-342900" algn="just">
              <a:buFont typeface="+mj-lt"/>
              <a:buAutoNum type="arabicPeriod"/>
            </a:pPr>
            <a:r>
              <a:rPr lang="en-US" sz="2100" dirty="0">
                <a:latin typeface="Times New Roman" panose="02020603050405020304" pitchFamily="18" charset="0"/>
              </a:rPr>
              <a:t>The minimum interpretation accuracy and reliability in the identification of land use should be about 85 percent subject to level of classification of different land uses.</a:t>
            </a:r>
          </a:p>
          <a:p>
            <a:pPr marL="342900" indent="-342900" algn="just">
              <a:buFont typeface="+mj-lt"/>
              <a:buAutoNum type="arabicPeriod"/>
            </a:pPr>
            <a:endParaRPr lang="en-US" sz="2100" dirty="0">
              <a:latin typeface="Times New Roman" panose="02020603050405020304" pitchFamily="18" charset="0"/>
            </a:endParaRPr>
          </a:p>
          <a:p>
            <a:pPr marL="342900" indent="-342900" algn="just">
              <a:buFont typeface="+mj-lt"/>
              <a:buAutoNum type="arabicPeriod"/>
            </a:pPr>
            <a:r>
              <a:rPr lang="en-US" sz="2100" dirty="0">
                <a:latin typeface="Times New Roman" panose="02020603050405020304" pitchFamily="18" charset="0"/>
              </a:rPr>
              <a:t> The nomenclature, definition and framework to the extent possible should be compatible with existing terminologies adopted in planning agencies.</a:t>
            </a:r>
          </a:p>
          <a:p>
            <a:pPr marL="342900" indent="-342900" algn="just">
              <a:buFont typeface="+mj-lt"/>
              <a:buAutoNum type="arabicPeriod"/>
            </a:pPr>
            <a:endParaRPr lang="en-US" sz="2100" dirty="0">
              <a:latin typeface="Times New Roman" panose="02020603050405020304" pitchFamily="18" charset="0"/>
            </a:endParaRPr>
          </a:p>
          <a:p>
            <a:pPr marL="342900" indent="-342900" algn="just">
              <a:buFont typeface="+mj-lt"/>
              <a:buAutoNum type="arabicPeriod"/>
            </a:pPr>
            <a:r>
              <a:rPr lang="en-US" sz="2100" dirty="0">
                <a:latin typeface="Times New Roman" panose="02020603050405020304" pitchFamily="18" charset="0"/>
              </a:rPr>
              <a:t>Classification should be easier to understand and flexible.</a:t>
            </a:r>
          </a:p>
          <a:p>
            <a:pPr marL="342900" indent="-342900" algn="just">
              <a:buFont typeface="+mj-lt"/>
              <a:buAutoNum type="arabicPeriod"/>
            </a:pPr>
            <a:endParaRPr lang="en-US" sz="2100" dirty="0">
              <a:latin typeface="Times New Roman" panose="02020603050405020304" pitchFamily="18" charset="0"/>
            </a:endParaRPr>
          </a:p>
          <a:p>
            <a:pPr marL="342900" indent="-342900" algn="just">
              <a:buFont typeface="+mj-lt"/>
              <a:buAutoNum type="arabicPeriod"/>
            </a:pPr>
            <a:r>
              <a:rPr lang="en-US" sz="2100" dirty="0">
                <a:latin typeface="Times New Roman" panose="02020603050405020304" pitchFamily="18" charset="0"/>
              </a:rPr>
              <a:t> Aggregation of similar or multiple land use classes should be possible at different levels of requirement.</a:t>
            </a:r>
          </a:p>
          <a:p>
            <a:pPr marL="342900" indent="-342900" algn="just">
              <a:buFont typeface="+mj-lt"/>
              <a:buAutoNum type="arabicPeriod"/>
            </a:pPr>
            <a:endParaRPr lang="en-US" sz="2100" dirty="0">
              <a:latin typeface="Times New Roman" panose="02020603050405020304" pitchFamily="18" charset="0"/>
            </a:endParaRPr>
          </a:p>
          <a:p>
            <a:pPr marL="342900" indent="-342900" algn="just">
              <a:buFont typeface="+mj-lt"/>
              <a:buAutoNum type="arabicPeriod"/>
            </a:pPr>
            <a:r>
              <a:rPr lang="en-US" sz="2100" dirty="0">
                <a:latin typeface="Times New Roman" panose="02020603050405020304" pitchFamily="18" charset="0"/>
              </a:rPr>
              <a:t>The classes must be mutually exclusive, i.e. any geographical individual can only fall into one class</a:t>
            </a:r>
          </a:p>
          <a:p>
            <a:pPr marL="342900" indent="-342900" algn="just">
              <a:buFont typeface="+mj-lt"/>
              <a:buAutoNum type="arabicPeriod"/>
            </a:pPr>
            <a:endParaRPr lang="en-US" sz="2100" dirty="0">
              <a:latin typeface="Times New Roman" panose="02020603050405020304" pitchFamily="18" charset="0"/>
            </a:endParaRPr>
          </a:p>
          <a:p>
            <a:pPr marL="342900" indent="-342900" algn="just">
              <a:buFont typeface="+mj-lt"/>
              <a:buAutoNum type="arabicPeriod"/>
            </a:pPr>
            <a:r>
              <a:rPr lang="en-US" sz="2100" dirty="0">
                <a:latin typeface="Times New Roman" panose="02020603050405020304" pitchFamily="18" charset="0"/>
              </a:rPr>
              <a:t> Wherever possible, it must be based upon quantitative criteria</a:t>
            </a:r>
          </a:p>
        </p:txBody>
      </p:sp>
    </p:spTree>
    <p:extLst>
      <p:ext uri="{BB962C8B-B14F-4D97-AF65-F5344CB8AC3E}">
        <p14:creationId xmlns:p14="http://schemas.microsoft.com/office/powerpoint/2010/main" val="2084089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A7875E-02A9-4E18-A524-0FA2459D5FD9}"/>
              </a:ext>
            </a:extLst>
          </p:cNvPr>
          <p:cNvSpPr/>
          <p:nvPr/>
        </p:nvSpPr>
        <p:spPr>
          <a:xfrm>
            <a:off x="0" y="421256"/>
            <a:ext cx="12041945" cy="5632311"/>
          </a:xfrm>
          <a:prstGeom prst="rect">
            <a:avLst/>
          </a:prstGeom>
        </p:spPr>
        <p:txBody>
          <a:bodyPr wrap="square">
            <a:spAutoFit/>
          </a:bodyPr>
          <a:lstStyle/>
          <a:p>
            <a:pPr algn="ctr"/>
            <a:r>
              <a:rPr lang="en-US" sz="2400" b="1" dirty="0">
                <a:solidFill>
                  <a:srgbClr val="FFFF00"/>
                </a:solidFill>
                <a:latin typeface="Times New Roman" panose="02020603050405020304" pitchFamily="18" charset="0"/>
              </a:rPr>
              <a:t>In this context, urban remote sensing must be able to provide planners with certain key, data sets that are pertinent to urban studies, notably:</a:t>
            </a:r>
          </a:p>
          <a:p>
            <a:pPr algn="just"/>
            <a:endParaRPr lang="en-US" sz="2400" dirty="0">
              <a:solidFill>
                <a:srgbClr val="FFFF00"/>
              </a:solidFill>
              <a:latin typeface="Times New Roman" panose="02020603050405020304" pitchFamily="18" charset="0"/>
            </a:endParaRPr>
          </a:p>
          <a:p>
            <a:pPr marL="400050" indent="-400050" algn="just">
              <a:buAutoNum type="romanLcParenBoth"/>
            </a:pPr>
            <a:r>
              <a:rPr lang="en-US" sz="2400" dirty="0">
                <a:latin typeface="Times New Roman" panose="02020603050405020304" pitchFamily="18" charset="0"/>
              </a:rPr>
              <a:t>The location and extent of urban areas.</a:t>
            </a:r>
          </a:p>
          <a:p>
            <a:pPr marL="400050" indent="-400050" algn="just">
              <a:buAutoNum type="romanLcParenBoth"/>
            </a:pPr>
            <a:endParaRPr lang="en-US" sz="2400" dirty="0">
              <a:latin typeface="Times New Roman" panose="02020603050405020304" pitchFamily="18" charset="0"/>
            </a:endParaRPr>
          </a:p>
          <a:p>
            <a:pPr algn="just"/>
            <a:r>
              <a:rPr lang="en-US" sz="2400" dirty="0">
                <a:latin typeface="Times New Roman" panose="02020603050405020304" pitchFamily="18" charset="0"/>
              </a:rPr>
              <a:t>(ii) The nature and spatial distribution of different land use categories within urban areas.</a:t>
            </a:r>
          </a:p>
          <a:p>
            <a:pPr algn="just"/>
            <a:endParaRPr lang="en-US" sz="2400" dirty="0">
              <a:latin typeface="Times New Roman" panose="02020603050405020304" pitchFamily="18" charset="0"/>
            </a:endParaRPr>
          </a:p>
          <a:p>
            <a:pPr algn="just"/>
            <a:r>
              <a:rPr lang="en-US" sz="2400" dirty="0">
                <a:latin typeface="Times New Roman" panose="02020603050405020304" pitchFamily="18" charset="0"/>
              </a:rPr>
              <a:t>(iii) The primary transportation networks and related infrastructure.</a:t>
            </a:r>
          </a:p>
          <a:p>
            <a:pPr algn="just"/>
            <a:endParaRPr lang="en-US" sz="2400" dirty="0">
              <a:latin typeface="Times New Roman" panose="02020603050405020304" pitchFamily="18" charset="0"/>
            </a:endParaRPr>
          </a:p>
          <a:p>
            <a:pPr algn="just"/>
            <a:r>
              <a:rPr lang="en-US" sz="2400" dirty="0">
                <a:latin typeface="Times New Roman" panose="02020603050405020304" pitchFamily="18" charset="0"/>
              </a:rPr>
              <a:t>(iv) Census related statistics and socio-economic indicators.</a:t>
            </a:r>
          </a:p>
          <a:p>
            <a:pPr algn="just"/>
            <a:endParaRPr lang="en-US" sz="2400" dirty="0">
              <a:latin typeface="Times New Roman" panose="02020603050405020304" pitchFamily="18" charset="0"/>
            </a:endParaRPr>
          </a:p>
          <a:p>
            <a:pPr algn="just"/>
            <a:r>
              <a:rPr lang="en-US" sz="2400" dirty="0">
                <a:latin typeface="Times New Roman" panose="02020603050405020304" pitchFamily="18" charset="0"/>
              </a:rPr>
              <a:t>(v) The 3-D structure of urban areas for telecommunications (inter-visibility) and environmental Impact Assessment (EIA) studies.</a:t>
            </a:r>
          </a:p>
          <a:p>
            <a:pPr algn="just"/>
            <a:endParaRPr lang="en-US" sz="2400" dirty="0">
              <a:latin typeface="Times New Roman" panose="02020603050405020304" pitchFamily="18" charset="0"/>
            </a:endParaRPr>
          </a:p>
          <a:p>
            <a:pPr algn="just"/>
            <a:r>
              <a:rPr lang="en-US" sz="2400" dirty="0">
                <a:latin typeface="Times New Roman" panose="02020603050405020304" pitchFamily="18" charset="0"/>
              </a:rPr>
              <a:t>(vi) The ability to monitor changes in these features over time and space.</a:t>
            </a:r>
            <a:endParaRPr lang="en-US" sz="2400" dirty="0"/>
          </a:p>
        </p:txBody>
      </p:sp>
    </p:spTree>
    <p:extLst>
      <p:ext uri="{BB962C8B-B14F-4D97-AF65-F5344CB8AC3E}">
        <p14:creationId xmlns:p14="http://schemas.microsoft.com/office/powerpoint/2010/main" val="3314362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152" y="389751"/>
            <a:ext cx="7155042" cy="3563640"/>
          </a:xfrm>
          <a:prstGeom prst="rect">
            <a:avLst/>
          </a:prstGeom>
        </p:spPr>
      </p:pic>
      <p:sp>
        <p:nvSpPr>
          <p:cNvPr id="3" name="Rectangle 2">
            <a:extLst>
              <a:ext uri="{FF2B5EF4-FFF2-40B4-BE49-F238E27FC236}">
                <a16:creationId xmlns:a16="http://schemas.microsoft.com/office/drawing/2014/main" id="{A34DC6F1-D3A0-4FA0-9ECF-CF2A6B2299AF}"/>
              </a:ext>
            </a:extLst>
          </p:cNvPr>
          <p:cNvSpPr/>
          <p:nvPr/>
        </p:nvSpPr>
        <p:spPr>
          <a:xfrm>
            <a:off x="1486193" y="20419"/>
            <a:ext cx="8134350"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Satellite imagery, Part of Ranchi City,  (Source: JSAC)</a:t>
            </a:r>
            <a:endParaRPr lang="en-US" dirty="0"/>
          </a:p>
        </p:txBody>
      </p:sp>
      <p:pic>
        <p:nvPicPr>
          <p:cNvPr id="6" name="Picture 5">
            <a:extLst>
              <a:ext uri="{FF2B5EF4-FFF2-40B4-BE49-F238E27FC236}">
                <a16:creationId xmlns:a16="http://schemas.microsoft.com/office/drawing/2014/main" id="{48C7C183-83B7-4DA2-98C9-0122A1C4EE7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53304" y="205085"/>
            <a:ext cx="2422582" cy="3672751"/>
          </a:xfrm>
          <a:prstGeom prst="rect">
            <a:avLst/>
          </a:prstGeom>
        </p:spPr>
      </p:pic>
      <p:pic>
        <p:nvPicPr>
          <p:cNvPr id="8" name="Picture 7">
            <a:extLst>
              <a:ext uri="{FF2B5EF4-FFF2-40B4-BE49-F238E27FC236}">
                <a16:creationId xmlns:a16="http://schemas.microsoft.com/office/drawing/2014/main" id="{471D323C-4799-4668-85AA-185DE921210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6944" y="4084292"/>
            <a:ext cx="1821014" cy="2760745"/>
          </a:xfrm>
          <a:prstGeom prst="rect">
            <a:avLst/>
          </a:prstGeom>
        </p:spPr>
      </p:pic>
      <p:pic>
        <p:nvPicPr>
          <p:cNvPr id="10" name="Picture 9">
            <a:extLst>
              <a:ext uri="{FF2B5EF4-FFF2-40B4-BE49-F238E27FC236}">
                <a16:creationId xmlns:a16="http://schemas.microsoft.com/office/drawing/2014/main" id="{D8B6C687-7216-47AD-B319-2F863D13A4F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80975" y="4075467"/>
            <a:ext cx="1821013" cy="2760743"/>
          </a:xfrm>
          <a:prstGeom prst="rect">
            <a:avLst/>
          </a:prstGeom>
        </p:spPr>
      </p:pic>
      <p:pic>
        <p:nvPicPr>
          <p:cNvPr id="12" name="Picture 11">
            <a:extLst>
              <a:ext uri="{FF2B5EF4-FFF2-40B4-BE49-F238E27FC236}">
                <a16:creationId xmlns:a16="http://schemas.microsoft.com/office/drawing/2014/main" id="{2946B61C-0626-4830-939B-44B8E96216D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878656" y="4094501"/>
            <a:ext cx="1821014" cy="2760745"/>
          </a:xfrm>
          <a:prstGeom prst="rect">
            <a:avLst/>
          </a:prstGeom>
        </p:spPr>
      </p:pic>
      <p:pic>
        <p:nvPicPr>
          <p:cNvPr id="14" name="Picture 13">
            <a:extLst>
              <a:ext uri="{FF2B5EF4-FFF2-40B4-BE49-F238E27FC236}">
                <a16:creationId xmlns:a16="http://schemas.microsoft.com/office/drawing/2014/main" id="{F7C4DDCA-1B7D-4167-BA1F-20C1645CF5E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018821" y="4084292"/>
            <a:ext cx="1834483" cy="2781164"/>
          </a:xfrm>
          <a:prstGeom prst="rect">
            <a:avLst/>
          </a:prstGeom>
        </p:spPr>
      </p:pic>
      <p:pic>
        <p:nvPicPr>
          <p:cNvPr id="16" name="Picture 15">
            <a:extLst>
              <a:ext uri="{FF2B5EF4-FFF2-40B4-BE49-F238E27FC236}">
                <a16:creationId xmlns:a16="http://schemas.microsoft.com/office/drawing/2014/main" id="{061D3407-4644-4C27-869C-3D8A9B900EE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446321" y="4062502"/>
            <a:ext cx="1829565" cy="2773708"/>
          </a:xfrm>
          <a:prstGeom prst="rect">
            <a:avLst/>
          </a:prstGeom>
        </p:spPr>
      </p:pic>
    </p:spTree>
    <p:extLst>
      <p:ext uri="{BB962C8B-B14F-4D97-AF65-F5344CB8AC3E}">
        <p14:creationId xmlns:p14="http://schemas.microsoft.com/office/powerpoint/2010/main" val="837236147"/>
      </p:ext>
    </p:extLst>
  </p:cSld>
  <p:clrMapOvr>
    <a:masterClrMapping/>
  </p:clrMapOvr>
  <p:transition>
    <p:pull dir="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Text Box 22"/>
          <p:cNvSpPr txBox="1">
            <a:spLocks noChangeArrowheads="1"/>
          </p:cNvSpPr>
          <p:nvPr/>
        </p:nvSpPr>
        <p:spPr bwMode="auto">
          <a:xfrm>
            <a:off x="1534885" y="4445030"/>
            <a:ext cx="9285514" cy="72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algn="ctr" fontAlgn="base">
              <a:spcBef>
                <a:spcPct val="5000"/>
              </a:spcBef>
              <a:spcAft>
                <a:spcPct val="0"/>
              </a:spcAft>
              <a:buClrTx/>
              <a:buSzTx/>
              <a:buFontTx/>
              <a:buNone/>
            </a:pPr>
            <a:endParaRPr lang="es-GT" sz="2000" b="1" dirty="0">
              <a:solidFill>
                <a:prstClr val="black"/>
              </a:solidFill>
              <a:latin typeface="Century Schoolbook" panose="02040604050505020304" pitchFamily="18" charset="0"/>
            </a:endParaRPr>
          </a:p>
          <a:p>
            <a:pPr algn="just">
              <a:lnSpc>
                <a:spcPct val="107000"/>
              </a:lnSpc>
              <a:spcBef>
                <a:spcPts val="0"/>
              </a:spcBef>
              <a:buClr>
                <a:srgbClr val="5B9BD5"/>
              </a:buClr>
            </a:pPr>
            <a:endParaRPr lang="en-US" sz="20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534885" y="190500"/>
            <a:ext cx="9551739" cy="6458319"/>
          </a:xfrm>
          <a:prstGeom prst="rect">
            <a:avLst/>
          </a:prstGeom>
        </p:spPr>
      </p:pic>
    </p:spTree>
    <p:extLst>
      <p:ext uri="{BB962C8B-B14F-4D97-AF65-F5344CB8AC3E}">
        <p14:creationId xmlns:p14="http://schemas.microsoft.com/office/powerpoint/2010/main" val="440494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ctrTitle"/>
          </p:nvPr>
        </p:nvSpPr>
        <p:spPr>
          <a:xfrm>
            <a:off x="190500" y="381000"/>
            <a:ext cx="12230100" cy="1143000"/>
          </a:xfrm>
        </p:spPr>
        <p:txBody>
          <a:bodyPr>
            <a:normAutofit/>
          </a:bodyPr>
          <a:lstStyle/>
          <a:p>
            <a:pPr eaLnBrk="1" hangingPunct="1"/>
            <a:r>
              <a:rPr lang="en-US" sz="3200" b="1" dirty="0">
                <a:solidFill>
                  <a:srgbClr val="FF0000"/>
                </a:solidFill>
                <a:latin typeface="Arial" panose="020B0604020202020204" pitchFamily="34" charset="0"/>
                <a:cs typeface="Arial" panose="020B0604020202020204" pitchFamily="34" charset="0"/>
              </a:rPr>
              <a:t>Now questions are arriving, how we can use geospatial techniques on urban landscape?</a:t>
            </a:r>
            <a:endParaRPr lang="en-US" dirty="0">
              <a:solidFill>
                <a:srgbClr val="FF0000"/>
              </a:solidFill>
              <a:latin typeface="Arial" panose="020B0604020202020204" pitchFamily="34" charset="0"/>
              <a:cs typeface="Arial" panose="020B0604020202020204" pitchFamily="34" charset="0"/>
            </a:endParaRPr>
          </a:p>
        </p:txBody>
      </p:sp>
      <p:sp>
        <p:nvSpPr>
          <p:cNvPr id="25603" name="Rectangle 1027"/>
          <p:cNvSpPr>
            <a:spLocks noGrp="1" noChangeArrowheads="1"/>
          </p:cNvSpPr>
          <p:nvPr>
            <p:ph type="subTitle" idx="1"/>
          </p:nvPr>
        </p:nvSpPr>
        <p:spPr>
          <a:xfrm>
            <a:off x="190500" y="1752600"/>
            <a:ext cx="11601450" cy="4724400"/>
          </a:xfrm>
        </p:spPr>
        <p:txBody>
          <a:bodyPr/>
          <a:lstStyle/>
          <a:p>
            <a:pPr marL="914400" lvl="1" indent="-457200" algn="l">
              <a:buFont typeface="Wingdings" panose="05000000000000000000" pitchFamily="2" charset="2"/>
              <a:buChar char="ü"/>
            </a:pPr>
            <a:r>
              <a:rPr lang="en-US" sz="2800" dirty="0">
                <a:latin typeface="Arial" panose="020B0604020202020204" pitchFamily="34" charset="0"/>
                <a:cs typeface="Arial" panose="020B0604020202020204" pitchFamily="34" charset="0"/>
              </a:rPr>
              <a:t>How these techniques can be used in developing countries to improve urban land use management</a:t>
            </a:r>
          </a:p>
          <a:p>
            <a:pPr marL="914400" lvl="1" indent="-457200" algn="l">
              <a:buFont typeface="Wingdings" panose="05000000000000000000" pitchFamily="2" charset="2"/>
              <a:buChar char="ü"/>
            </a:pPr>
            <a:r>
              <a:rPr lang="en-US" sz="2800" dirty="0">
                <a:latin typeface="Arial" panose="020B0604020202020204" pitchFamily="34" charset="0"/>
                <a:cs typeface="Arial" panose="020B0604020202020204" pitchFamily="34" charset="0"/>
              </a:rPr>
              <a:t>How remote sensing can help in urban sprawl study</a:t>
            </a:r>
          </a:p>
          <a:p>
            <a:pPr marL="914400" lvl="1" indent="-457200" algn="l">
              <a:buFont typeface="Wingdings" panose="05000000000000000000" pitchFamily="2" charset="2"/>
              <a:buChar char="ü"/>
            </a:pPr>
            <a:r>
              <a:rPr lang="en-US" sz="2800" dirty="0">
                <a:latin typeface="Arial" panose="020B0604020202020204" pitchFamily="34" charset="0"/>
                <a:cs typeface="Arial" panose="020B0604020202020204" pitchFamily="34" charset="0"/>
              </a:rPr>
              <a:t>Utilizing remote sensing to determine land suitability analysis in urban development control</a:t>
            </a:r>
            <a:endParaRPr lang="en-US" dirty="0">
              <a:latin typeface="Batang" panose="02030600000101010101" pitchFamily="18" charset="-127"/>
              <a:cs typeface="Times New Roman" panose="02020603050405020304" pitchFamily="18" charset="0"/>
            </a:endParaRPr>
          </a:p>
        </p:txBody>
      </p:sp>
    </p:spTree>
    <p:extLst>
      <p:ext uri="{BB962C8B-B14F-4D97-AF65-F5344CB8AC3E}">
        <p14:creationId xmlns:p14="http://schemas.microsoft.com/office/powerpoint/2010/main" val="2419650159"/>
      </p:ext>
    </p:extLst>
  </p:cSld>
  <p:clrMapOvr>
    <a:masterClrMapping/>
  </p:clrMapOvr>
  <p:transition>
    <p:pull dir="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547192" y="1364293"/>
          <a:ext cx="11176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551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6">
                                            <p:graphicEl>
                                              <a:dgm id="{E789E225-4415-4192-B50B-602DB591CBA2}"/>
                                            </p:graphicEl>
                                          </p:spTgt>
                                        </p:tgtEl>
                                        <p:attrNameLst>
                                          <p:attrName>style.visibility</p:attrName>
                                        </p:attrNameLst>
                                      </p:cBhvr>
                                      <p:to>
                                        <p:strVal val="visible"/>
                                      </p:to>
                                    </p:set>
                                    <p:anim calcmode="lin" valueType="num">
                                      <p:cBhvr>
                                        <p:cTn id="7" dur="1000" fill="hold"/>
                                        <p:tgtEl>
                                          <p:spTgt spid="6">
                                            <p:graphicEl>
                                              <a:dgm id="{E789E225-4415-4192-B50B-602DB591CBA2}"/>
                                            </p:graphicEl>
                                          </p:spTgt>
                                        </p:tgtEl>
                                        <p:attrNameLst>
                                          <p:attrName>ppt_x</p:attrName>
                                        </p:attrNameLst>
                                      </p:cBhvr>
                                      <p:tavLst>
                                        <p:tav tm="0">
                                          <p:val>
                                            <p:strVal val="#ppt_x+#ppt_w/2"/>
                                          </p:val>
                                        </p:tav>
                                        <p:tav tm="100000">
                                          <p:val>
                                            <p:strVal val="#ppt_x"/>
                                          </p:val>
                                        </p:tav>
                                      </p:tavLst>
                                    </p:anim>
                                    <p:anim calcmode="lin" valueType="num">
                                      <p:cBhvr>
                                        <p:cTn id="8" dur="1000" fill="hold"/>
                                        <p:tgtEl>
                                          <p:spTgt spid="6">
                                            <p:graphicEl>
                                              <a:dgm id="{E789E225-4415-4192-B50B-602DB591CBA2}"/>
                                            </p:graphicEl>
                                          </p:spTgt>
                                        </p:tgtEl>
                                        <p:attrNameLst>
                                          <p:attrName>ppt_y</p:attrName>
                                        </p:attrNameLst>
                                      </p:cBhvr>
                                      <p:tavLst>
                                        <p:tav tm="0">
                                          <p:val>
                                            <p:strVal val="#ppt_y"/>
                                          </p:val>
                                        </p:tav>
                                        <p:tav tm="100000">
                                          <p:val>
                                            <p:strVal val="#ppt_y"/>
                                          </p:val>
                                        </p:tav>
                                      </p:tavLst>
                                    </p:anim>
                                    <p:anim calcmode="lin" valueType="num">
                                      <p:cBhvr>
                                        <p:cTn id="9" dur="1000" fill="hold"/>
                                        <p:tgtEl>
                                          <p:spTgt spid="6">
                                            <p:graphicEl>
                                              <a:dgm id="{E789E225-4415-4192-B50B-602DB591CBA2}"/>
                                            </p:graphicEl>
                                          </p:spTgt>
                                        </p:tgtEl>
                                        <p:attrNameLst>
                                          <p:attrName>ppt_w</p:attrName>
                                        </p:attrNameLst>
                                      </p:cBhvr>
                                      <p:tavLst>
                                        <p:tav tm="0">
                                          <p:val>
                                            <p:fltVal val="0"/>
                                          </p:val>
                                        </p:tav>
                                        <p:tav tm="100000">
                                          <p:val>
                                            <p:strVal val="#ppt_w"/>
                                          </p:val>
                                        </p:tav>
                                      </p:tavLst>
                                    </p:anim>
                                    <p:anim calcmode="lin" valueType="num">
                                      <p:cBhvr>
                                        <p:cTn id="10" dur="1000" fill="hold"/>
                                        <p:tgtEl>
                                          <p:spTgt spid="6">
                                            <p:graphicEl>
                                              <a:dgm id="{E789E225-4415-4192-B50B-602DB591CBA2}"/>
                                            </p:graphicEl>
                                          </p:spTgt>
                                        </p:tgtEl>
                                        <p:attrNameLst>
                                          <p:attrName>ppt_h</p:attrName>
                                        </p:attrNameLst>
                                      </p:cBhvr>
                                      <p:tavLst>
                                        <p:tav tm="0">
                                          <p:val>
                                            <p:strVal val="#ppt_h"/>
                                          </p:val>
                                        </p:tav>
                                        <p:tav tm="100000">
                                          <p:val>
                                            <p:strVal val="#ppt_h"/>
                                          </p:val>
                                        </p:tav>
                                      </p:tavLst>
                                    </p:anim>
                                  </p:childTnLst>
                                </p:cTn>
                              </p:par>
                              <p:par>
                                <p:cTn id="11" presetID="63" presetClass="path" presetSubtype="0" accel="50000" decel="50000" fill="hold" grpId="1" nodeType="withEffect">
                                  <p:stCondLst>
                                    <p:cond delay="0"/>
                                  </p:stCondLst>
                                  <p:childTnLst>
                                    <p:animMotion origin="layout" path="M 0 0  L 0.25 0  E" pathEditMode="relative" ptsTypes="">
                                      <p:cBhvr>
                                        <p:cTn id="12" dur="1000" spd="-100000" fill="hold"/>
                                        <p:tgtEl>
                                          <p:spTgt spid="6">
                                            <p:graphicEl>
                                              <a:dgm id="{E789E225-4415-4192-B50B-602DB591CBA2}"/>
                                            </p:graphicEl>
                                          </p:spTgt>
                                        </p:tgtEl>
                                        <p:attrNameLst>
                                          <p:attrName>ppt_x</p:attrName>
                                          <p:attrName>ppt_y</p:attrName>
                                        </p:attrNameLst>
                                      </p:cBhvr>
                                    </p:animMotion>
                                  </p:childTnLst>
                                </p:cTn>
                              </p:par>
                            </p:childTnLst>
                          </p:cTn>
                        </p:par>
                        <p:par>
                          <p:cTn id="13" fill="hold">
                            <p:stCondLst>
                              <p:cond delay="1000"/>
                            </p:stCondLst>
                            <p:childTnLst>
                              <p:par>
                                <p:cTn id="14" presetID="17" presetClass="entr" presetSubtype="2" fill="hold" grpId="0" nodeType="afterEffect">
                                  <p:stCondLst>
                                    <p:cond delay="0"/>
                                  </p:stCondLst>
                                  <p:childTnLst>
                                    <p:set>
                                      <p:cBhvr>
                                        <p:cTn id="15" dur="1" fill="hold">
                                          <p:stCondLst>
                                            <p:cond delay="0"/>
                                          </p:stCondLst>
                                        </p:cTn>
                                        <p:tgtEl>
                                          <p:spTgt spid="6">
                                            <p:graphicEl>
                                              <a:dgm id="{1EB62D43-4E38-49DB-8E30-7C0D6038ACCD}"/>
                                            </p:graphicEl>
                                          </p:spTgt>
                                        </p:tgtEl>
                                        <p:attrNameLst>
                                          <p:attrName>style.visibility</p:attrName>
                                        </p:attrNameLst>
                                      </p:cBhvr>
                                      <p:to>
                                        <p:strVal val="visible"/>
                                      </p:to>
                                    </p:set>
                                    <p:anim calcmode="lin" valueType="num">
                                      <p:cBhvr>
                                        <p:cTn id="16" dur="1000" fill="hold"/>
                                        <p:tgtEl>
                                          <p:spTgt spid="6">
                                            <p:graphicEl>
                                              <a:dgm id="{1EB62D43-4E38-49DB-8E30-7C0D6038ACCD}"/>
                                            </p:graphicEl>
                                          </p:spTgt>
                                        </p:tgtEl>
                                        <p:attrNameLst>
                                          <p:attrName>ppt_x</p:attrName>
                                        </p:attrNameLst>
                                      </p:cBhvr>
                                      <p:tavLst>
                                        <p:tav tm="0">
                                          <p:val>
                                            <p:strVal val="#ppt_x+#ppt_w/2"/>
                                          </p:val>
                                        </p:tav>
                                        <p:tav tm="100000">
                                          <p:val>
                                            <p:strVal val="#ppt_x"/>
                                          </p:val>
                                        </p:tav>
                                      </p:tavLst>
                                    </p:anim>
                                    <p:anim calcmode="lin" valueType="num">
                                      <p:cBhvr>
                                        <p:cTn id="17" dur="1000" fill="hold"/>
                                        <p:tgtEl>
                                          <p:spTgt spid="6">
                                            <p:graphicEl>
                                              <a:dgm id="{1EB62D43-4E38-49DB-8E30-7C0D6038ACCD}"/>
                                            </p:graphicEl>
                                          </p:spTgt>
                                        </p:tgtEl>
                                        <p:attrNameLst>
                                          <p:attrName>ppt_y</p:attrName>
                                        </p:attrNameLst>
                                      </p:cBhvr>
                                      <p:tavLst>
                                        <p:tav tm="0">
                                          <p:val>
                                            <p:strVal val="#ppt_y"/>
                                          </p:val>
                                        </p:tav>
                                        <p:tav tm="100000">
                                          <p:val>
                                            <p:strVal val="#ppt_y"/>
                                          </p:val>
                                        </p:tav>
                                      </p:tavLst>
                                    </p:anim>
                                    <p:anim calcmode="lin" valueType="num">
                                      <p:cBhvr>
                                        <p:cTn id="18" dur="1000" fill="hold"/>
                                        <p:tgtEl>
                                          <p:spTgt spid="6">
                                            <p:graphicEl>
                                              <a:dgm id="{1EB62D43-4E38-49DB-8E30-7C0D6038ACCD}"/>
                                            </p:graphicEl>
                                          </p:spTgt>
                                        </p:tgtEl>
                                        <p:attrNameLst>
                                          <p:attrName>ppt_w</p:attrName>
                                        </p:attrNameLst>
                                      </p:cBhvr>
                                      <p:tavLst>
                                        <p:tav tm="0">
                                          <p:val>
                                            <p:fltVal val="0"/>
                                          </p:val>
                                        </p:tav>
                                        <p:tav tm="100000">
                                          <p:val>
                                            <p:strVal val="#ppt_w"/>
                                          </p:val>
                                        </p:tav>
                                      </p:tavLst>
                                    </p:anim>
                                    <p:anim calcmode="lin" valueType="num">
                                      <p:cBhvr>
                                        <p:cTn id="19" dur="1000" fill="hold"/>
                                        <p:tgtEl>
                                          <p:spTgt spid="6">
                                            <p:graphicEl>
                                              <a:dgm id="{1EB62D43-4E38-49DB-8E30-7C0D6038ACCD}"/>
                                            </p:graphicEl>
                                          </p:spTgt>
                                        </p:tgtEl>
                                        <p:attrNameLst>
                                          <p:attrName>ppt_h</p:attrName>
                                        </p:attrNameLst>
                                      </p:cBhvr>
                                      <p:tavLst>
                                        <p:tav tm="0">
                                          <p:val>
                                            <p:strVal val="#ppt_h"/>
                                          </p:val>
                                        </p:tav>
                                        <p:tav tm="100000">
                                          <p:val>
                                            <p:strVal val="#ppt_h"/>
                                          </p:val>
                                        </p:tav>
                                      </p:tavLst>
                                    </p:anim>
                                  </p:childTnLst>
                                </p:cTn>
                              </p:par>
                              <p:par>
                                <p:cTn id="20" presetID="63" presetClass="path" presetSubtype="0" accel="50000" decel="50000" fill="hold" grpId="1" nodeType="withEffect">
                                  <p:stCondLst>
                                    <p:cond delay="0"/>
                                  </p:stCondLst>
                                  <p:childTnLst>
                                    <p:animMotion origin="layout" path="M 0 0  L 0.25 0  E" pathEditMode="relative" ptsTypes="">
                                      <p:cBhvr>
                                        <p:cTn id="21" dur="1000" spd="-100000" fill="hold"/>
                                        <p:tgtEl>
                                          <p:spTgt spid="6">
                                            <p:graphicEl>
                                              <a:dgm id="{1EB62D43-4E38-49DB-8E30-7C0D6038ACCD}"/>
                                            </p:graphicEl>
                                          </p:spTgt>
                                        </p:tgtEl>
                                        <p:attrNameLst>
                                          <p:attrName>ppt_x</p:attrName>
                                          <p:attrName>ppt_y</p:attrName>
                                        </p:attrNameLst>
                                      </p:cBhvr>
                                    </p:animMotion>
                                  </p:childTnLst>
                                </p:cTn>
                              </p:par>
                            </p:childTnLst>
                          </p:cTn>
                        </p:par>
                        <p:par>
                          <p:cTn id="22" fill="hold">
                            <p:stCondLst>
                              <p:cond delay="2000"/>
                            </p:stCondLst>
                            <p:childTnLst>
                              <p:par>
                                <p:cTn id="23" presetID="17" presetClass="entr" presetSubtype="2" fill="hold" grpId="0" nodeType="afterEffect">
                                  <p:stCondLst>
                                    <p:cond delay="0"/>
                                  </p:stCondLst>
                                  <p:childTnLst>
                                    <p:set>
                                      <p:cBhvr>
                                        <p:cTn id="24" dur="1" fill="hold">
                                          <p:stCondLst>
                                            <p:cond delay="0"/>
                                          </p:stCondLst>
                                        </p:cTn>
                                        <p:tgtEl>
                                          <p:spTgt spid="6">
                                            <p:graphicEl>
                                              <a:dgm id="{5E193A34-0702-4BCA-AD5D-77BD35FFB6A6}"/>
                                            </p:graphicEl>
                                          </p:spTgt>
                                        </p:tgtEl>
                                        <p:attrNameLst>
                                          <p:attrName>style.visibility</p:attrName>
                                        </p:attrNameLst>
                                      </p:cBhvr>
                                      <p:to>
                                        <p:strVal val="visible"/>
                                      </p:to>
                                    </p:set>
                                    <p:anim calcmode="lin" valueType="num">
                                      <p:cBhvr>
                                        <p:cTn id="25" dur="1000" fill="hold"/>
                                        <p:tgtEl>
                                          <p:spTgt spid="6">
                                            <p:graphicEl>
                                              <a:dgm id="{5E193A34-0702-4BCA-AD5D-77BD35FFB6A6}"/>
                                            </p:graphicEl>
                                          </p:spTgt>
                                        </p:tgtEl>
                                        <p:attrNameLst>
                                          <p:attrName>ppt_x</p:attrName>
                                        </p:attrNameLst>
                                      </p:cBhvr>
                                      <p:tavLst>
                                        <p:tav tm="0">
                                          <p:val>
                                            <p:strVal val="#ppt_x+#ppt_w/2"/>
                                          </p:val>
                                        </p:tav>
                                        <p:tav tm="100000">
                                          <p:val>
                                            <p:strVal val="#ppt_x"/>
                                          </p:val>
                                        </p:tav>
                                      </p:tavLst>
                                    </p:anim>
                                    <p:anim calcmode="lin" valueType="num">
                                      <p:cBhvr>
                                        <p:cTn id="26" dur="1000" fill="hold"/>
                                        <p:tgtEl>
                                          <p:spTgt spid="6">
                                            <p:graphicEl>
                                              <a:dgm id="{5E193A34-0702-4BCA-AD5D-77BD35FFB6A6}"/>
                                            </p:graphicEl>
                                          </p:spTgt>
                                        </p:tgtEl>
                                        <p:attrNameLst>
                                          <p:attrName>ppt_y</p:attrName>
                                        </p:attrNameLst>
                                      </p:cBhvr>
                                      <p:tavLst>
                                        <p:tav tm="0">
                                          <p:val>
                                            <p:strVal val="#ppt_y"/>
                                          </p:val>
                                        </p:tav>
                                        <p:tav tm="100000">
                                          <p:val>
                                            <p:strVal val="#ppt_y"/>
                                          </p:val>
                                        </p:tav>
                                      </p:tavLst>
                                    </p:anim>
                                    <p:anim calcmode="lin" valueType="num">
                                      <p:cBhvr>
                                        <p:cTn id="27" dur="1000" fill="hold"/>
                                        <p:tgtEl>
                                          <p:spTgt spid="6">
                                            <p:graphicEl>
                                              <a:dgm id="{5E193A34-0702-4BCA-AD5D-77BD35FFB6A6}"/>
                                            </p:graphicEl>
                                          </p:spTgt>
                                        </p:tgtEl>
                                        <p:attrNameLst>
                                          <p:attrName>ppt_w</p:attrName>
                                        </p:attrNameLst>
                                      </p:cBhvr>
                                      <p:tavLst>
                                        <p:tav tm="0">
                                          <p:val>
                                            <p:fltVal val="0"/>
                                          </p:val>
                                        </p:tav>
                                        <p:tav tm="100000">
                                          <p:val>
                                            <p:strVal val="#ppt_w"/>
                                          </p:val>
                                        </p:tav>
                                      </p:tavLst>
                                    </p:anim>
                                    <p:anim calcmode="lin" valueType="num">
                                      <p:cBhvr>
                                        <p:cTn id="28" dur="1000" fill="hold"/>
                                        <p:tgtEl>
                                          <p:spTgt spid="6">
                                            <p:graphicEl>
                                              <a:dgm id="{5E193A34-0702-4BCA-AD5D-77BD35FFB6A6}"/>
                                            </p:graphicEl>
                                          </p:spTgt>
                                        </p:tgtEl>
                                        <p:attrNameLst>
                                          <p:attrName>ppt_h</p:attrName>
                                        </p:attrNameLst>
                                      </p:cBhvr>
                                      <p:tavLst>
                                        <p:tav tm="0">
                                          <p:val>
                                            <p:strVal val="#ppt_h"/>
                                          </p:val>
                                        </p:tav>
                                        <p:tav tm="100000">
                                          <p:val>
                                            <p:strVal val="#ppt_h"/>
                                          </p:val>
                                        </p:tav>
                                      </p:tavLst>
                                    </p:anim>
                                  </p:childTnLst>
                                </p:cTn>
                              </p:par>
                              <p:par>
                                <p:cTn id="29" presetID="63" presetClass="path" presetSubtype="0" accel="50000" decel="50000" fill="hold" grpId="1" nodeType="withEffect">
                                  <p:stCondLst>
                                    <p:cond delay="0"/>
                                  </p:stCondLst>
                                  <p:childTnLst>
                                    <p:animMotion origin="layout" path="M 0 0  L 0.25 0  E" pathEditMode="relative" ptsTypes="">
                                      <p:cBhvr>
                                        <p:cTn id="30" dur="1000" spd="-100000" fill="hold"/>
                                        <p:tgtEl>
                                          <p:spTgt spid="6">
                                            <p:graphicEl>
                                              <a:dgm id="{5E193A34-0702-4BCA-AD5D-77BD35FFB6A6}"/>
                                            </p:graphicEl>
                                          </p:spTgt>
                                        </p:tgtEl>
                                        <p:attrNameLst>
                                          <p:attrName>ppt_x</p:attrName>
                                          <p:attrName>ppt_y</p:attrName>
                                        </p:attrNameLst>
                                      </p:cBhvr>
                                    </p:animMotion>
                                  </p:childTnLst>
                                </p:cTn>
                              </p:par>
                            </p:childTnLst>
                          </p:cTn>
                        </p:par>
                        <p:par>
                          <p:cTn id="31" fill="hold">
                            <p:stCondLst>
                              <p:cond delay="3000"/>
                            </p:stCondLst>
                            <p:childTnLst>
                              <p:par>
                                <p:cTn id="32" presetID="17" presetClass="entr" presetSubtype="2" fill="hold" grpId="0" nodeType="afterEffect">
                                  <p:stCondLst>
                                    <p:cond delay="0"/>
                                  </p:stCondLst>
                                  <p:childTnLst>
                                    <p:set>
                                      <p:cBhvr>
                                        <p:cTn id="33" dur="1" fill="hold">
                                          <p:stCondLst>
                                            <p:cond delay="0"/>
                                          </p:stCondLst>
                                        </p:cTn>
                                        <p:tgtEl>
                                          <p:spTgt spid="6">
                                            <p:graphicEl>
                                              <a:dgm id="{7D319365-36DD-468B-8BCF-1A1263F25619}"/>
                                            </p:graphicEl>
                                          </p:spTgt>
                                        </p:tgtEl>
                                        <p:attrNameLst>
                                          <p:attrName>style.visibility</p:attrName>
                                        </p:attrNameLst>
                                      </p:cBhvr>
                                      <p:to>
                                        <p:strVal val="visible"/>
                                      </p:to>
                                    </p:set>
                                    <p:anim calcmode="lin" valueType="num">
                                      <p:cBhvr>
                                        <p:cTn id="34" dur="1000" fill="hold"/>
                                        <p:tgtEl>
                                          <p:spTgt spid="6">
                                            <p:graphicEl>
                                              <a:dgm id="{7D319365-36DD-468B-8BCF-1A1263F25619}"/>
                                            </p:graphicEl>
                                          </p:spTgt>
                                        </p:tgtEl>
                                        <p:attrNameLst>
                                          <p:attrName>ppt_x</p:attrName>
                                        </p:attrNameLst>
                                      </p:cBhvr>
                                      <p:tavLst>
                                        <p:tav tm="0">
                                          <p:val>
                                            <p:strVal val="#ppt_x+#ppt_w/2"/>
                                          </p:val>
                                        </p:tav>
                                        <p:tav tm="100000">
                                          <p:val>
                                            <p:strVal val="#ppt_x"/>
                                          </p:val>
                                        </p:tav>
                                      </p:tavLst>
                                    </p:anim>
                                    <p:anim calcmode="lin" valueType="num">
                                      <p:cBhvr>
                                        <p:cTn id="35" dur="1000" fill="hold"/>
                                        <p:tgtEl>
                                          <p:spTgt spid="6">
                                            <p:graphicEl>
                                              <a:dgm id="{7D319365-36DD-468B-8BCF-1A1263F25619}"/>
                                            </p:graphicEl>
                                          </p:spTgt>
                                        </p:tgtEl>
                                        <p:attrNameLst>
                                          <p:attrName>ppt_y</p:attrName>
                                        </p:attrNameLst>
                                      </p:cBhvr>
                                      <p:tavLst>
                                        <p:tav tm="0">
                                          <p:val>
                                            <p:strVal val="#ppt_y"/>
                                          </p:val>
                                        </p:tav>
                                        <p:tav tm="100000">
                                          <p:val>
                                            <p:strVal val="#ppt_y"/>
                                          </p:val>
                                        </p:tav>
                                      </p:tavLst>
                                    </p:anim>
                                    <p:anim calcmode="lin" valueType="num">
                                      <p:cBhvr>
                                        <p:cTn id="36" dur="1000" fill="hold"/>
                                        <p:tgtEl>
                                          <p:spTgt spid="6">
                                            <p:graphicEl>
                                              <a:dgm id="{7D319365-36DD-468B-8BCF-1A1263F25619}"/>
                                            </p:graphicEl>
                                          </p:spTgt>
                                        </p:tgtEl>
                                        <p:attrNameLst>
                                          <p:attrName>ppt_w</p:attrName>
                                        </p:attrNameLst>
                                      </p:cBhvr>
                                      <p:tavLst>
                                        <p:tav tm="0">
                                          <p:val>
                                            <p:fltVal val="0"/>
                                          </p:val>
                                        </p:tav>
                                        <p:tav tm="100000">
                                          <p:val>
                                            <p:strVal val="#ppt_w"/>
                                          </p:val>
                                        </p:tav>
                                      </p:tavLst>
                                    </p:anim>
                                    <p:anim calcmode="lin" valueType="num">
                                      <p:cBhvr>
                                        <p:cTn id="37" dur="1000" fill="hold"/>
                                        <p:tgtEl>
                                          <p:spTgt spid="6">
                                            <p:graphicEl>
                                              <a:dgm id="{7D319365-36DD-468B-8BCF-1A1263F25619}"/>
                                            </p:graphicEl>
                                          </p:spTgt>
                                        </p:tgtEl>
                                        <p:attrNameLst>
                                          <p:attrName>ppt_h</p:attrName>
                                        </p:attrNameLst>
                                      </p:cBhvr>
                                      <p:tavLst>
                                        <p:tav tm="0">
                                          <p:val>
                                            <p:strVal val="#ppt_h"/>
                                          </p:val>
                                        </p:tav>
                                        <p:tav tm="100000">
                                          <p:val>
                                            <p:strVal val="#ppt_h"/>
                                          </p:val>
                                        </p:tav>
                                      </p:tavLst>
                                    </p:anim>
                                  </p:childTnLst>
                                </p:cTn>
                              </p:par>
                              <p:par>
                                <p:cTn id="38" presetID="63" presetClass="path" presetSubtype="0" accel="50000" decel="50000" fill="hold" grpId="1" nodeType="withEffect">
                                  <p:stCondLst>
                                    <p:cond delay="0"/>
                                  </p:stCondLst>
                                  <p:childTnLst>
                                    <p:animMotion origin="layout" path="M 0 0  L 0.25 0  E" pathEditMode="relative" ptsTypes="">
                                      <p:cBhvr>
                                        <p:cTn id="39" dur="1000" spd="-100000" fill="hold"/>
                                        <p:tgtEl>
                                          <p:spTgt spid="6">
                                            <p:graphicEl>
                                              <a:dgm id="{7D319365-36DD-468B-8BCF-1A1263F25619}"/>
                                            </p:graphic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Graphic spid="6" grpI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547192" y="1364293"/>
          <a:ext cx="11176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739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6">
                                            <p:graphicEl>
                                              <a:dgm id="{E789E225-4415-4192-B50B-602DB591CBA2}"/>
                                            </p:graphicEl>
                                          </p:spTgt>
                                        </p:tgtEl>
                                        <p:attrNameLst>
                                          <p:attrName>style.visibility</p:attrName>
                                        </p:attrNameLst>
                                      </p:cBhvr>
                                      <p:to>
                                        <p:strVal val="visible"/>
                                      </p:to>
                                    </p:set>
                                    <p:anim calcmode="lin" valueType="num">
                                      <p:cBhvr>
                                        <p:cTn id="7" dur="1000" fill="hold"/>
                                        <p:tgtEl>
                                          <p:spTgt spid="6">
                                            <p:graphicEl>
                                              <a:dgm id="{E789E225-4415-4192-B50B-602DB591CBA2}"/>
                                            </p:graphicEl>
                                          </p:spTgt>
                                        </p:tgtEl>
                                        <p:attrNameLst>
                                          <p:attrName>ppt_x</p:attrName>
                                        </p:attrNameLst>
                                      </p:cBhvr>
                                      <p:tavLst>
                                        <p:tav tm="0">
                                          <p:val>
                                            <p:strVal val="#ppt_x+#ppt_w/2"/>
                                          </p:val>
                                        </p:tav>
                                        <p:tav tm="100000">
                                          <p:val>
                                            <p:strVal val="#ppt_x"/>
                                          </p:val>
                                        </p:tav>
                                      </p:tavLst>
                                    </p:anim>
                                    <p:anim calcmode="lin" valueType="num">
                                      <p:cBhvr>
                                        <p:cTn id="8" dur="1000" fill="hold"/>
                                        <p:tgtEl>
                                          <p:spTgt spid="6">
                                            <p:graphicEl>
                                              <a:dgm id="{E789E225-4415-4192-B50B-602DB591CBA2}"/>
                                            </p:graphicEl>
                                          </p:spTgt>
                                        </p:tgtEl>
                                        <p:attrNameLst>
                                          <p:attrName>ppt_y</p:attrName>
                                        </p:attrNameLst>
                                      </p:cBhvr>
                                      <p:tavLst>
                                        <p:tav tm="0">
                                          <p:val>
                                            <p:strVal val="#ppt_y"/>
                                          </p:val>
                                        </p:tav>
                                        <p:tav tm="100000">
                                          <p:val>
                                            <p:strVal val="#ppt_y"/>
                                          </p:val>
                                        </p:tav>
                                      </p:tavLst>
                                    </p:anim>
                                    <p:anim calcmode="lin" valueType="num">
                                      <p:cBhvr>
                                        <p:cTn id="9" dur="1000" fill="hold"/>
                                        <p:tgtEl>
                                          <p:spTgt spid="6">
                                            <p:graphicEl>
                                              <a:dgm id="{E789E225-4415-4192-B50B-602DB591CBA2}"/>
                                            </p:graphicEl>
                                          </p:spTgt>
                                        </p:tgtEl>
                                        <p:attrNameLst>
                                          <p:attrName>ppt_w</p:attrName>
                                        </p:attrNameLst>
                                      </p:cBhvr>
                                      <p:tavLst>
                                        <p:tav tm="0">
                                          <p:val>
                                            <p:fltVal val="0"/>
                                          </p:val>
                                        </p:tav>
                                        <p:tav tm="100000">
                                          <p:val>
                                            <p:strVal val="#ppt_w"/>
                                          </p:val>
                                        </p:tav>
                                      </p:tavLst>
                                    </p:anim>
                                    <p:anim calcmode="lin" valueType="num">
                                      <p:cBhvr>
                                        <p:cTn id="10" dur="1000" fill="hold"/>
                                        <p:tgtEl>
                                          <p:spTgt spid="6">
                                            <p:graphicEl>
                                              <a:dgm id="{E789E225-4415-4192-B50B-602DB591CBA2}"/>
                                            </p:graphicEl>
                                          </p:spTgt>
                                        </p:tgtEl>
                                        <p:attrNameLst>
                                          <p:attrName>ppt_h</p:attrName>
                                        </p:attrNameLst>
                                      </p:cBhvr>
                                      <p:tavLst>
                                        <p:tav tm="0">
                                          <p:val>
                                            <p:strVal val="#ppt_h"/>
                                          </p:val>
                                        </p:tav>
                                        <p:tav tm="100000">
                                          <p:val>
                                            <p:strVal val="#ppt_h"/>
                                          </p:val>
                                        </p:tav>
                                      </p:tavLst>
                                    </p:anim>
                                  </p:childTnLst>
                                </p:cTn>
                              </p:par>
                              <p:par>
                                <p:cTn id="11" presetID="63" presetClass="path" presetSubtype="0" accel="50000" decel="50000" fill="hold" grpId="1" nodeType="withEffect">
                                  <p:stCondLst>
                                    <p:cond delay="0"/>
                                  </p:stCondLst>
                                  <p:childTnLst>
                                    <p:animMotion origin="layout" path="M 0 0  L 0.25 0  E" pathEditMode="relative" ptsTypes="">
                                      <p:cBhvr>
                                        <p:cTn id="12" dur="1000" spd="-100000" fill="hold"/>
                                        <p:tgtEl>
                                          <p:spTgt spid="6">
                                            <p:graphicEl>
                                              <a:dgm id="{E789E225-4415-4192-B50B-602DB591CBA2}"/>
                                            </p:graphicEl>
                                          </p:spTgt>
                                        </p:tgtEl>
                                        <p:attrNameLst>
                                          <p:attrName>ppt_x</p:attrName>
                                          <p:attrName>ppt_y</p:attrName>
                                        </p:attrNameLst>
                                      </p:cBhvr>
                                    </p:animMotion>
                                  </p:childTnLst>
                                </p:cTn>
                              </p:par>
                            </p:childTnLst>
                          </p:cTn>
                        </p:par>
                        <p:par>
                          <p:cTn id="13" fill="hold">
                            <p:stCondLst>
                              <p:cond delay="1000"/>
                            </p:stCondLst>
                            <p:childTnLst>
                              <p:par>
                                <p:cTn id="14" presetID="17" presetClass="entr" presetSubtype="2" fill="hold" grpId="0" nodeType="afterEffect">
                                  <p:stCondLst>
                                    <p:cond delay="0"/>
                                  </p:stCondLst>
                                  <p:childTnLst>
                                    <p:set>
                                      <p:cBhvr>
                                        <p:cTn id="15" dur="1" fill="hold">
                                          <p:stCondLst>
                                            <p:cond delay="0"/>
                                          </p:stCondLst>
                                        </p:cTn>
                                        <p:tgtEl>
                                          <p:spTgt spid="6">
                                            <p:graphicEl>
                                              <a:dgm id="{1EB62D43-4E38-49DB-8E30-7C0D6038ACCD}"/>
                                            </p:graphicEl>
                                          </p:spTgt>
                                        </p:tgtEl>
                                        <p:attrNameLst>
                                          <p:attrName>style.visibility</p:attrName>
                                        </p:attrNameLst>
                                      </p:cBhvr>
                                      <p:to>
                                        <p:strVal val="visible"/>
                                      </p:to>
                                    </p:set>
                                    <p:anim calcmode="lin" valueType="num">
                                      <p:cBhvr>
                                        <p:cTn id="16" dur="1000" fill="hold"/>
                                        <p:tgtEl>
                                          <p:spTgt spid="6">
                                            <p:graphicEl>
                                              <a:dgm id="{1EB62D43-4E38-49DB-8E30-7C0D6038ACCD}"/>
                                            </p:graphicEl>
                                          </p:spTgt>
                                        </p:tgtEl>
                                        <p:attrNameLst>
                                          <p:attrName>ppt_x</p:attrName>
                                        </p:attrNameLst>
                                      </p:cBhvr>
                                      <p:tavLst>
                                        <p:tav tm="0">
                                          <p:val>
                                            <p:strVal val="#ppt_x+#ppt_w/2"/>
                                          </p:val>
                                        </p:tav>
                                        <p:tav tm="100000">
                                          <p:val>
                                            <p:strVal val="#ppt_x"/>
                                          </p:val>
                                        </p:tav>
                                      </p:tavLst>
                                    </p:anim>
                                    <p:anim calcmode="lin" valueType="num">
                                      <p:cBhvr>
                                        <p:cTn id="17" dur="1000" fill="hold"/>
                                        <p:tgtEl>
                                          <p:spTgt spid="6">
                                            <p:graphicEl>
                                              <a:dgm id="{1EB62D43-4E38-49DB-8E30-7C0D6038ACCD}"/>
                                            </p:graphicEl>
                                          </p:spTgt>
                                        </p:tgtEl>
                                        <p:attrNameLst>
                                          <p:attrName>ppt_y</p:attrName>
                                        </p:attrNameLst>
                                      </p:cBhvr>
                                      <p:tavLst>
                                        <p:tav tm="0">
                                          <p:val>
                                            <p:strVal val="#ppt_y"/>
                                          </p:val>
                                        </p:tav>
                                        <p:tav tm="100000">
                                          <p:val>
                                            <p:strVal val="#ppt_y"/>
                                          </p:val>
                                        </p:tav>
                                      </p:tavLst>
                                    </p:anim>
                                    <p:anim calcmode="lin" valueType="num">
                                      <p:cBhvr>
                                        <p:cTn id="18" dur="1000" fill="hold"/>
                                        <p:tgtEl>
                                          <p:spTgt spid="6">
                                            <p:graphicEl>
                                              <a:dgm id="{1EB62D43-4E38-49DB-8E30-7C0D6038ACCD}"/>
                                            </p:graphicEl>
                                          </p:spTgt>
                                        </p:tgtEl>
                                        <p:attrNameLst>
                                          <p:attrName>ppt_w</p:attrName>
                                        </p:attrNameLst>
                                      </p:cBhvr>
                                      <p:tavLst>
                                        <p:tav tm="0">
                                          <p:val>
                                            <p:fltVal val="0"/>
                                          </p:val>
                                        </p:tav>
                                        <p:tav tm="100000">
                                          <p:val>
                                            <p:strVal val="#ppt_w"/>
                                          </p:val>
                                        </p:tav>
                                      </p:tavLst>
                                    </p:anim>
                                    <p:anim calcmode="lin" valueType="num">
                                      <p:cBhvr>
                                        <p:cTn id="19" dur="1000" fill="hold"/>
                                        <p:tgtEl>
                                          <p:spTgt spid="6">
                                            <p:graphicEl>
                                              <a:dgm id="{1EB62D43-4E38-49DB-8E30-7C0D6038ACCD}"/>
                                            </p:graphicEl>
                                          </p:spTgt>
                                        </p:tgtEl>
                                        <p:attrNameLst>
                                          <p:attrName>ppt_h</p:attrName>
                                        </p:attrNameLst>
                                      </p:cBhvr>
                                      <p:tavLst>
                                        <p:tav tm="0">
                                          <p:val>
                                            <p:strVal val="#ppt_h"/>
                                          </p:val>
                                        </p:tav>
                                        <p:tav tm="100000">
                                          <p:val>
                                            <p:strVal val="#ppt_h"/>
                                          </p:val>
                                        </p:tav>
                                      </p:tavLst>
                                    </p:anim>
                                  </p:childTnLst>
                                </p:cTn>
                              </p:par>
                              <p:par>
                                <p:cTn id="20" presetID="63" presetClass="path" presetSubtype="0" accel="50000" decel="50000" fill="hold" grpId="1" nodeType="withEffect">
                                  <p:stCondLst>
                                    <p:cond delay="0"/>
                                  </p:stCondLst>
                                  <p:childTnLst>
                                    <p:animMotion origin="layout" path="M 0 0  L 0.25 0  E" pathEditMode="relative" ptsTypes="">
                                      <p:cBhvr>
                                        <p:cTn id="21" dur="1000" spd="-100000" fill="hold"/>
                                        <p:tgtEl>
                                          <p:spTgt spid="6">
                                            <p:graphicEl>
                                              <a:dgm id="{1EB62D43-4E38-49DB-8E30-7C0D6038ACCD}"/>
                                            </p:graphicEl>
                                          </p:spTgt>
                                        </p:tgtEl>
                                        <p:attrNameLst>
                                          <p:attrName>ppt_x</p:attrName>
                                          <p:attrName>ppt_y</p:attrName>
                                        </p:attrNameLst>
                                      </p:cBhvr>
                                    </p:animMotion>
                                  </p:childTnLst>
                                </p:cTn>
                              </p:par>
                            </p:childTnLst>
                          </p:cTn>
                        </p:par>
                        <p:par>
                          <p:cTn id="22" fill="hold">
                            <p:stCondLst>
                              <p:cond delay="2000"/>
                            </p:stCondLst>
                            <p:childTnLst>
                              <p:par>
                                <p:cTn id="23" presetID="17" presetClass="entr" presetSubtype="2" fill="hold" grpId="0" nodeType="afterEffect">
                                  <p:stCondLst>
                                    <p:cond delay="0"/>
                                  </p:stCondLst>
                                  <p:childTnLst>
                                    <p:set>
                                      <p:cBhvr>
                                        <p:cTn id="24" dur="1" fill="hold">
                                          <p:stCondLst>
                                            <p:cond delay="0"/>
                                          </p:stCondLst>
                                        </p:cTn>
                                        <p:tgtEl>
                                          <p:spTgt spid="6">
                                            <p:graphicEl>
                                              <a:dgm id="{5E193A34-0702-4BCA-AD5D-77BD35FFB6A6}"/>
                                            </p:graphicEl>
                                          </p:spTgt>
                                        </p:tgtEl>
                                        <p:attrNameLst>
                                          <p:attrName>style.visibility</p:attrName>
                                        </p:attrNameLst>
                                      </p:cBhvr>
                                      <p:to>
                                        <p:strVal val="visible"/>
                                      </p:to>
                                    </p:set>
                                    <p:anim calcmode="lin" valueType="num">
                                      <p:cBhvr>
                                        <p:cTn id="25" dur="1000" fill="hold"/>
                                        <p:tgtEl>
                                          <p:spTgt spid="6">
                                            <p:graphicEl>
                                              <a:dgm id="{5E193A34-0702-4BCA-AD5D-77BD35FFB6A6}"/>
                                            </p:graphicEl>
                                          </p:spTgt>
                                        </p:tgtEl>
                                        <p:attrNameLst>
                                          <p:attrName>ppt_x</p:attrName>
                                        </p:attrNameLst>
                                      </p:cBhvr>
                                      <p:tavLst>
                                        <p:tav tm="0">
                                          <p:val>
                                            <p:strVal val="#ppt_x+#ppt_w/2"/>
                                          </p:val>
                                        </p:tav>
                                        <p:tav tm="100000">
                                          <p:val>
                                            <p:strVal val="#ppt_x"/>
                                          </p:val>
                                        </p:tav>
                                      </p:tavLst>
                                    </p:anim>
                                    <p:anim calcmode="lin" valueType="num">
                                      <p:cBhvr>
                                        <p:cTn id="26" dur="1000" fill="hold"/>
                                        <p:tgtEl>
                                          <p:spTgt spid="6">
                                            <p:graphicEl>
                                              <a:dgm id="{5E193A34-0702-4BCA-AD5D-77BD35FFB6A6}"/>
                                            </p:graphicEl>
                                          </p:spTgt>
                                        </p:tgtEl>
                                        <p:attrNameLst>
                                          <p:attrName>ppt_y</p:attrName>
                                        </p:attrNameLst>
                                      </p:cBhvr>
                                      <p:tavLst>
                                        <p:tav tm="0">
                                          <p:val>
                                            <p:strVal val="#ppt_y"/>
                                          </p:val>
                                        </p:tav>
                                        <p:tav tm="100000">
                                          <p:val>
                                            <p:strVal val="#ppt_y"/>
                                          </p:val>
                                        </p:tav>
                                      </p:tavLst>
                                    </p:anim>
                                    <p:anim calcmode="lin" valueType="num">
                                      <p:cBhvr>
                                        <p:cTn id="27" dur="1000" fill="hold"/>
                                        <p:tgtEl>
                                          <p:spTgt spid="6">
                                            <p:graphicEl>
                                              <a:dgm id="{5E193A34-0702-4BCA-AD5D-77BD35FFB6A6}"/>
                                            </p:graphicEl>
                                          </p:spTgt>
                                        </p:tgtEl>
                                        <p:attrNameLst>
                                          <p:attrName>ppt_w</p:attrName>
                                        </p:attrNameLst>
                                      </p:cBhvr>
                                      <p:tavLst>
                                        <p:tav tm="0">
                                          <p:val>
                                            <p:fltVal val="0"/>
                                          </p:val>
                                        </p:tav>
                                        <p:tav tm="100000">
                                          <p:val>
                                            <p:strVal val="#ppt_w"/>
                                          </p:val>
                                        </p:tav>
                                      </p:tavLst>
                                    </p:anim>
                                    <p:anim calcmode="lin" valueType="num">
                                      <p:cBhvr>
                                        <p:cTn id="28" dur="1000" fill="hold"/>
                                        <p:tgtEl>
                                          <p:spTgt spid="6">
                                            <p:graphicEl>
                                              <a:dgm id="{5E193A34-0702-4BCA-AD5D-77BD35FFB6A6}"/>
                                            </p:graphicEl>
                                          </p:spTgt>
                                        </p:tgtEl>
                                        <p:attrNameLst>
                                          <p:attrName>ppt_h</p:attrName>
                                        </p:attrNameLst>
                                      </p:cBhvr>
                                      <p:tavLst>
                                        <p:tav tm="0">
                                          <p:val>
                                            <p:strVal val="#ppt_h"/>
                                          </p:val>
                                        </p:tav>
                                        <p:tav tm="100000">
                                          <p:val>
                                            <p:strVal val="#ppt_h"/>
                                          </p:val>
                                        </p:tav>
                                      </p:tavLst>
                                    </p:anim>
                                  </p:childTnLst>
                                </p:cTn>
                              </p:par>
                              <p:par>
                                <p:cTn id="29" presetID="63" presetClass="path" presetSubtype="0" accel="50000" decel="50000" fill="hold" grpId="1" nodeType="withEffect">
                                  <p:stCondLst>
                                    <p:cond delay="0"/>
                                  </p:stCondLst>
                                  <p:childTnLst>
                                    <p:animMotion origin="layout" path="M 0 0  L 0.25 0  E" pathEditMode="relative" ptsTypes="">
                                      <p:cBhvr>
                                        <p:cTn id="30" dur="1000" spd="-100000" fill="hold"/>
                                        <p:tgtEl>
                                          <p:spTgt spid="6">
                                            <p:graphicEl>
                                              <a:dgm id="{5E193A34-0702-4BCA-AD5D-77BD35FFB6A6}"/>
                                            </p:graphicEl>
                                          </p:spTgt>
                                        </p:tgtEl>
                                        <p:attrNameLst>
                                          <p:attrName>ppt_x</p:attrName>
                                          <p:attrName>ppt_y</p:attrName>
                                        </p:attrNameLst>
                                      </p:cBhvr>
                                    </p:animMotion>
                                  </p:childTnLst>
                                </p:cTn>
                              </p:par>
                            </p:childTnLst>
                          </p:cTn>
                        </p:par>
                        <p:par>
                          <p:cTn id="31" fill="hold">
                            <p:stCondLst>
                              <p:cond delay="3000"/>
                            </p:stCondLst>
                            <p:childTnLst>
                              <p:par>
                                <p:cTn id="32" presetID="17" presetClass="entr" presetSubtype="2" fill="hold" grpId="0" nodeType="afterEffect">
                                  <p:stCondLst>
                                    <p:cond delay="0"/>
                                  </p:stCondLst>
                                  <p:childTnLst>
                                    <p:set>
                                      <p:cBhvr>
                                        <p:cTn id="33" dur="1" fill="hold">
                                          <p:stCondLst>
                                            <p:cond delay="0"/>
                                          </p:stCondLst>
                                        </p:cTn>
                                        <p:tgtEl>
                                          <p:spTgt spid="6">
                                            <p:graphicEl>
                                              <a:dgm id="{7D319365-36DD-468B-8BCF-1A1263F25619}"/>
                                            </p:graphicEl>
                                          </p:spTgt>
                                        </p:tgtEl>
                                        <p:attrNameLst>
                                          <p:attrName>style.visibility</p:attrName>
                                        </p:attrNameLst>
                                      </p:cBhvr>
                                      <p:to>
                                        <p:strVal val="visible"/>
                                      </p:to>
                                    </p:set>
                                    <p:anim calcmode="lin" valueType="num">
                                      <p:cBhvr>
                                        <p:cTn id="34" dur="1000" fill="hold"/>
                                        <p:tgtEl>
                                          <p:spTgt spid="6">
                                            <p:graphicEl>
                                              <a:dgm id="{7D319365-36DD-468B-8BCF-1A1263F25619}"/>
                                            </p:graphicEl>
                                          </p:spTgt>
                                        </p:tgtEl>
                                        <p:attrNameLst>
                                          <p:attrName>ppt_x</p:attrName>
                                        </p:attrNameLst>
                                      </p:cBhvr>
                                      <p:tavLst>
                                        <p:tav tm="0">
                                          <p:val>
                                            <p:strVal val="#ppt_x+#ppt_w/2"/>
                                          </p:val>
                                        </p:tav>
                                        <p:tav tm="100000">
                                          <p:val>
                                            <p:strVal val="#ppt_x"/>
                                          </p:val>
                                        </p:tav>
                                      </p:tavLst>
                                    </p:anim>
                                    <p:anim calcmode="lin" valueType="num">
                                      <p:cBhvr>
                                        <p:cTn id="35" dur="1000" fill="hold"/>
                                        <p:tgtEl>
                                          <p:spTgt spid="6">
                                            <p:graphicEl>
                                              <a:dgm id="{7D319365-36DD-468B-8BCF-1A1263F25619}"/>
                                            </p:graphicEl>
                                          </p:spTgt>
                                        </p:tgtEl>
                                        <p:attrNameLst>
                                          <p:attrName>ppt_y</p:attrName>
                                        </p:attrNameLst>
                                      </p:cBhvr>
                                      <p:tavLst>
                                        <p:tav tm="0">
                                          <p:val>
                                            <p:strVal val="#ppt_y"/>
                                          </p:val>
                                        </p:tav>
                                        <p:tav tm="100000">
                                          <p:val>
                                            <p:strVal val="#ppt_y"/>
                                          </p:val>
                                        </p:tav>
                                      </p:tavLst>
                                    </p:anim>
                                    <p:anim calcmode="lin" valueType="num">
                                      <p:cBhvr>
                                        <p:cTn id="36" dur="1000" fill="hold"/>
                                        <p:tgtEl>
                                          <p:spTgt spid="6">
                                            <p:graphicEl>
                                              <a:dgm id="{7D319365-36DD-468B-8BCF-1A1263F25619}"/>
                                            </p:graphicEl>
                                          </p:spTgt>
                                        </p:tgtEl>
                                        <p:attrNameLst>
                                          <p:attrName>ppt_w</p:attrName>
                                        </p:attrNameLst>
                                      </p:cBhvr>
                                      <p:tavLst>
                                        <p:tav tm="0">
                                          <p:val>
                                            <p:fltVal val="0"/>
                                          </p:val>
                                        </p:tav>
                                        <p:tav tm="100000">
                                          <p:val>
                                            <p:strVal val="#ppt_w"/>
                                          </p:val>
                                        </p:tav>
                                      </p:tavLst>
                                    </p:anim>
                                    <p:anim calcmode="lin" valueType="num">
                                      <p:cBhvr>
                                        <p:cTn id="37" dur="1000" fill="hold"/>
                                        <p:tgtEl>
                                          <p:spTgt spid="6">
                                            <p:graphicEl>
                                              <a:dgm id="{7D319365-36DD-468B-8BCF-1A1263F25619}"/>
                                            </p:graphicEl>
                                          </p:spTgt>
                                        </p:tgtEl>
                                        <p:attrNameLst>
                                          <p:attrName>ppt_h</p:attrName>
                                        </p:attrNameLst>
                                      </p:cBhvr>
                                      <p:tavLst>
                                        <p:tav tm="0">
                                          <p:val>
                                            <p:strVal val="#ppt_h"/>
                                          </p:val>
                                        </p:tav>
                                        <p:tav tm="100000">
                                          <p:val>
                                            <p:strVal val="#ppt_h"/>
                                          </p:val>
                                        </p:tav>
                                      </p:tavLst>
                                    </p:anim>
                                  </p:childTnLst>
                                </p:cTn>
                              </p:par>
                              <p:par>
                                <p:cTn id="38" presetID="63" presetClass="path" presetSubtype="0" accel="50000" decel="50000" fill="hold" grpId="1" nodeType="withEffect">
                                  <p:stCondLst>
                                    <p:cond delay="0"/>
                                  </p:stCondLst>
                                  <p:childTnLst>
                                    <p:animMotion origin="layout" path="M 0 0  L 0.25 0  E" pathEditMode="relative" ptsTypes="">
                                      <p:cBhvr>
                                        <p:cTn id="39" dur="1000" spd="-100000" fill="hold"/>
                                        <p:tgtEl>
                                          <p:spTgt spid="6">
                                            <p:graphicEl>
                                              <a:dgm id="{7D319365-36DD-468B-8BCF-1A1263F25619}"/>
                                            </p:graphic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Graphic spid="6" grpI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B30D62-90BD-4D98-BB9F-9943B75677E4}"/>
              </a:ext>
            </a:extLst>
          </p:cNvPr>
          <p:cNvSpPr/>
          <p:nvPr/>
        </p:nvSpPr>
        <p:spPr>
          <a:xfrm>
            <a:off x="0" y="285935"/>
            <a:ext cx="11873132" cy="5940088"/>
          </a:xfrm>
          <a:prstGeom prst="rect">
            <a:avLst/>
          </a:prstGeom>
        </p:spPr>
        <p:txBody>
          <a:bodyPr wrap="square">
            <a:spAutoFit/>
          </a:bodyPr>
          <a:lstStyle/>
          <a:p>
            <a:pPr marL="285750" indent="-285750" algn="just">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Urbanization is an index of transformation from traditional rural economies to modern industrial one.</a:t>
            </a:r>
          </a:p>
          <a:p>
            <a:pPr marL="285750" indent="-285750" algn="just">
              <a:buFont typeface="Wingdings" panose="05000000000000000000" pitchFamily="2" charset="2"/>
              <a:buChar char="ü"/>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 It is a progressive concentration of population in urban unit. </a:t>
            </a:r>
          </a:p>
          <a:p>
            <a:pPr marL="285750" indent="-285750" algn="just">
              <a:buFont typeface="Wingdings" panose="05000000000000000000" pitchFamily="2" charset="2"/>
              <a:buChar char="ü"/>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During the last fifty years the population of India has grown two and a half times, but urban India has increased nearly five times. </a:t>
            </a:r>
          </a:p>
          <a:p>
            <a:pPr marL="285750" indent="-285750" algn="just">
              <a:buFont typeface="Wingdings" panose="05000000000000000000" pitchFamily="2" charset="2"/>
              <a:buChar char="ü"/>
            </a:pPr>
            <a:endParaRPr lang="en-US" sz="2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In 2001, 306.9 million Indians (30.5%) were living in nearly 3,700 towns and cities spread across the country, and it is expected to increase to over 400 million and 533 million by 2011 and 2021 respectively.</a:t>
            </a:r>
          </a:p>
          <a:p>
            <a:pPr marL="285750" indent="-285750" algn="just">
              <a:buFont typeface="Wingdings" panose="05000000000000000000" pitchFamily="2" charset="2"/>
              <a:buChar char="ü"/>
            </a:pPr>
            <a:endParaRPr lang="en-US"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Remote sensing can provide an important source of data for urban area mapping and environmental monitoring.</a:t>
            </a:r>
          </a:p>
          <a:p>
            <a:pPr marL="342900" indent="-342900" algn="just">
              <a:buFont typeface="Wingdings" panose="05000000000000000000" pitchFamily="2" charset="2"/>
              <a:buChar char="ü"/>
            </a:pPr>
            <a:endParaRPr lang="en-US"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Urban land cover/use mapping has received an increasing amount of attention from urban planners and scientists including geographers.</a:t>
            </a:r>
          </a:p>
          <a:p>
            <a:pPr marL="342900" indent="-342900" algn="just">
              <a:buFont typeface="Wingdings" panose="05000000000000000000" pitchFamily="2" charset="2"/>
              <a:buChar char="ü"/>
            </a:pPr>
            <a:endParaRPr lang="en-US"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 various techniques have been applied for mapping urban land use/land cover. It helps in encroaching urban problems even of very small magnitude and dire.</a:t>
            </a:r>
          </a:p>
          <a:p>
            <a:pPr marL="285750" indent="-285750" algn="just">
              <a:buFont typeface="Wingdings" panose="05000000000000000000" pitchFamily="2" charset="2"/>
              <a:buChar char="ü"/>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0801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Text Box 22"/>
          <p:cNvSpPr txBox="1">
            <a:spLocks noChangeArrowheads="1"/>
          </p:cNvSpPr>
          <p:nvPr/>
        </p:nvSpPr>
        <p:spPr bwMode="auto">
          <a:xfrm>
            <a:off x="1534885" y="4445030"/>
            <a:ext cx="9285514" cy="72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algn="ctr" fontAlgn="base">
              <a:spcBef>
                <a:spcPct val="5000"/>
              </a:spcBef>
              <a:spcAft>
                <a:spcPct val="0"/>
              </a:spcAft>
              <a:buClrTx/>
              <a:buSzTx/>
              <a:buFontTx/>
              <a:buNone/>
            </a:pPr>
            <a:endParaRPr lang="es-GT" sz="2000" b="1" dirty="0">
              <a:solidFill>
                <a:prstClr val="black"/>
              </a:solidFill>
              <a:latin typeface="Century Schoolbook" panose="02040604050505020304" pitchFamily="18" charset="0"/>
            </a:endParaRPr>
          </a:p>
          <a:p>
            <a:pPr algn="just">
              <a:lnSpc>
                <a:spcPct val="107000"/>
              </a:lnSpc>
              <a:spcBef>
                <a:spcPts val="0"/>
              </a:spcBef>
              <a:buClr>
                <a:srgbClr val="5B9BD5"/>
              </a:buClr>
            </a:pPr>
            <a:endParaRPr lang="en-US" sz="20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6400"/>
          <a:stretch/>
        </p:blipFill>
        <p:spPr>
          <a:xfrm>
            <a:off x="1052975" y="1229835"/>
            <a:ext cx="3840798" cy="5198996"/>
          </a:xfrm>
          <a:prstGeom prst="rect">
            <a:avLst/>
          </a:prstGeom>
        </p:spPr>
      </p:pic>
      <p:sp>
        <p:nvSpPr>
          <p:cNvPr id="4" name="Rectangle 3"/>
          <p:cNvSpPr/>
          <p:nvPr/>
        </p:nvSpPr>
        <p:spPr>
          <a:xfrm>
            <a:off x="564753" y="295125"/>
            <a:ext cx="11415794" cy="584775"/>
          </a:xfrm>
          <a:prstGeom prst="rect">
            <a:avLst/>
          </a:prstGeom>
        </p:spPr>
        <p:txBody>
          <a:bodyPr wrap="square">
            <a:spAutoFit/>
          </a:bodyPr>
          <a:lstStyle/>
          <a:p>
            <a:r>
              <a:rPr lang="en-US" sz="3200" dirty="0">
                <a:solidFill>
                  <a:srgbClr val="FFFF00"/>
                </a:solidFill>
                <a:latin typeface="Arial" panose="020B0604020202020204" pitchFamily="34" charset="0"/>
                <a:cs typeface="Arial" panose="020B0604020202020204" pitchFamily="34" charset="0"/>
              </a:rPr>
              <a:t>GIS applications in municipal development planning system</a:t>
            </a:r>
            <a:endParaRPr lang="en-US" dirty="0">
              <a:solidFill>
                <a:srgbClr val="FFFF00"/>
              </a:solidFill>
              <a:latin typeface="Arial" panose="020B0604020202020204" pitchFamily="34" charset="0"/>
              <a:cs typeface="Arial" panose="020B0604020202020204" pitchFamily="34" charset="0"/>
            </a:endParaRPr>
          </a:p>
        </p:txBody>
      </p:sp>
      <p:pic>
        <p:nvPicPr>
          <p:cNvPr id="7" name="Picture 7" descr="topo"/>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14035" t="14714" r="13954" b="11717"/>
          <a:stretch>
            <a:fillRect/>
          </a:stretch>
        </p:blipFill>
        <p:spPr bwMode="auto">
          <a:xfrm>
            <a:off x="5375683" y="1229835"/>
            <a:ext cx="6220229" cy="497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rot="844490">
            <a:off x="2840945" y="4727145"/>
            <a:ext cx="1898214" cy="1505890"/>
          </a:xfrm>
          <a:prstGeom prst="rect">
            <a:avLst/>
          </a:prstGeom>
          <a:solidFill>
            <a:srgbClr val="FFFF00"/>
          </a:solidFill>
          <a:ln>
            <a:noFill/>
            <a:headEnd type="none" w="sm" len="sm"/>
            <a:tailEnd type="none" w="sm" len="sm"/>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en-ZA" sz="2600" dirty="0">
                <a:solidFill>
                  <a:srgbClr val="C00000"/>
                </a:solidFill>
              </a:rPr>
              <a:t>Urban </a:t>
            </a:r>
          </a:p>
          <a:p>
            <a:pPr algn="ctr">
              <a:defRPr/>
            </a:pPr>
            <a:r>
              <a:rPr lang="en-ZA" sz="2600" dirty="0">
                <a:solidFill>
                  <a:srgbClr val="C00000"/>
                </a:solidFill>
              </a:rPr>
              <a:t>Structure </a:t>
            </a:r>
          </a:p>
          <a:p>
            <a:pPr algn="ctr">
              <a:defRPr/>
            </a:pPr>
            <a:r>
              <a:rPr lang="en-ZA" sz="2600" dirty="0">
                <a:solidFill>
                  <a:srgbClr val="C00000"/>
                </a:solidFill>
              </a:rPr>
              <a:t>Plan </a:t>
            </a:r>
            <a:endParaRPr lang="en-ZA" sz="2600" b="1" u="sng" dirty="0">
              <a:solidFill>
                <a:srgbClr val="C00000"/>
              </a:solidFill>
            </a:endParaRPr>
          </a:p>
          <a:p>
            <a:pPr algn="ctr">
              <a:defRPr/>
            </a:pPr>
            <a:endParaRPr lang="en-US" sz="2400" b="1" dirty="0">
              <a:solidFill>
                <a:srgbClr val="C00000"/>
              </a:solidFill>
              <a:latin typeface="Arial Narrow" pitchFamily="34" charset="0"/>
            </a:endParaRPr>
          </a:p>
        </p:txBody>
      </p:sp>
      <p:sp>
        <p:nvSpPr>
          <p:cNvPr id="11" name="Rectangle 10"/>
          <p:cNvSpPr>
            <a:spLocks noChangeArrowheads="1"/>
          </p:cNvSpPr>
          <p:nvPr/>
        </p:nvSpPr>
        <p:spPr bwMode="auto">
          <a:xfrm rot="20458949">
            <a:off x="9390035" y="5043337"/>
            <a:ext cx="1819612" cy="873501"/>
          </a:xfrm>
          <a:prstGeom prst="rect">
            <a:avLst/>
          </a:prstGeom>
          <a:solidFill>
            <a:srgbClr val="FFFF00"/>
          </a:solidFill>
          <a:ln>
            <a:noFill/>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ZA" sz="2400" dirty="0">
                <a:solidFill>
                  <a:srgbClr val="C00000"/>
                </a:solidFill>
              </a:rPr>
              <a:t>Topographic </a:t>
            </a:r>
          </a:p>
          <a:p>
            <a:pPr algn="ctr">
              <a:defRPr/>
            </a:pPr>
            <a:r>
              <a:rPr lang="en-ZA" sz="2400" dirty="0">
                <a:solidFill>
                  <a:srgbClr val="C00000"/>
                </a:solidFill>
              </a:rPr>
              <a:t>map</a:t>
            </a:r>
            <a:endParaRPr lang="en-US" sz="2400" b="1" dirty="0">
              <a:solidFill>
                <a:srgbClr val="C00000"/>
              </a:solidFill>
              <a:latin typeface="Arial Narrow" pitchFamily="34" charset="0"/>
            </a:endParaRPr>
          </a:p>
        </p:txBody>
      </p:sp>
    </p:spTree>
    <p:extLst>
      <p:ext uri="{BB962C8B-B14F-4D97-AF65-F5344CB8AC3E}">
        <p14:creationId xmlns:p14="http://schemas.microsoft.com/office/powerpoint/2010/main" val="149229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P spid="11"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E4A697-2D31-45E1-93FA-A84FABB27C0C}"/>
              </a:ext>
            </a:extLst>
          </p:cNvPr>
          <p:cNvSpPr/>
          <p:nvPr/>
        </p:nvSpPr>
        <p:spPr>
          <a:xfrm>
            <a:off x="140678" y="138726"/>
            <a:ext cx="12191999" cy="2308324"/>
          </a:xfrm>
          <a:prstGeom prst="rect">
            <a:avLst/>
          </a:prstGeom>
        </p:spPr>
        <p:txBody>
          <a:bodyPr wrap="square">
            <a:spAutoFit/>
          </a:bodyPr>
          <a:lstStyle/>
          <a:p>
            <a:pPr algn="ctr"/>
            <a:r>
              <a:rPr lang="en-US" sz="2400" b="1" i="1" dirty="0">
                <a:solidFill>
                  <a:srgbClr val="FFFF00"/>
                </a:solidFill>
                <a:latin typeface="Times New Roman" panose="02020603050405020304" pitchFamily="18" charset="0"/>
              </a:rPr>
              <a:t>Study of Urban Sprawl and Growth Trends </a:t>
            </a:r>
            <a:r>
              <a:rPr lang="en-US" sz="2400" i="1" dirty="0">
                <a:solidFill>
                  <a:srgbClr val="FFFF00"/>
                </a:solidFill>
                <a:latin typeface="Times New Roman" panose="02020603050405020304" pitchFamily="18" charset="0"/>
              </a:rPr>
              <a:t>: </a:t>
            </a:r>
          </a:p>
          <a:p>
            <a:pPr marL="342900" indent="-342900">
              <a:buFont typeface="Wingdings" panose="05000000000000000000" pitchFamily="2" charset="2"/>
              <a:buChar char="ü"/>
            </a:pPr>
            <a:r>
              <a:rPr lang="en-US" sz="2400" dirty="0">
                <a:latin typeface="Times New Roman" panose="02020603050405020304" pitchFamily="18" charset="0"/>
              </a:rPr>
              <a:t>Since satellite based remote sensing systems have unique capability to provide repetitive coverage for any pay of the world.</a:t>
            </a:r>
          </a:p>
          <a:p>
            <a:pPr marL="342900" indent="-342900">
              <a:buFont typeface="Wingdings" panose="05000000000000000000" pitchFamily="2" charset="2"/>
              <a:buChar char="ü"/>
            </a:pPr>
            <a:endParaRPr lang="en-US" sz="2400" dirty="0">
              <a:latin typeface="Times New Roman" panose="02020603050405020304" pitchFamily="18" charset="0"/>
            </a:endParaRPr>
          </a:p>
          <a:p>
            <a:pPr marL="342900" indent="-342900">
              <a:buFont typeface="Wingdings" panose="05000000000000000000" pitchFamily="2" charset="2"/>
              <a:buChar char="ü"/>
            </a:pPr>
            <a:r>
              <a:rPr lang="en-US" sz="2400" dirty="0">
                <a:latin typeface="Times New Roman" panose="02020603050405020304" pitchFamily="18" charset="0"/>
              </a:rPr>
              <a:t> this makes it most suitable for monitoring and updating of urban expansion by using very high resolution multi-temporal remote sensing data especially for town and country planning.</a:t>
            </a:r>
            <a:endParaRPr lang="en-US" sz="2400" dirty="0"/>
          </a:p>
        </p:txBody>
      </p:sp>
      <p:pic>
        <p:nvPicPr>
          <p:cNvPr id="4" name="Picture 3">
            <a:extLst>
              <a:ext uri="{FF2B5EF4-FFF2-40B4-BE49-F238E27FC236}">
                <a16:creationId xmlns:a16="http://schemas.microsoft.com/office/drawing/2014/main" id="{A796FDEF-794E-49CE-8B7E-9A3DC569B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965" y="2447050"/>
            <a:ext cx="5304041" cy="4154290"/>
          </a:xfrm>
          <a:prstGeom prst="rect">
            <a:avLst/>
          </a:prstGeom>
        </p:spPr>
      </p:pic>
    </p:spTree>
    <p:extLst>
      <p:ext uri="{BB962C8B-B14F-4D97-AF65-F5344CB8AC3E}">
        <p14:creationId xmlns:p14="http://schemas.microsoft.com/office/powerpoint/2010/main" val="782951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E2E4164-07C1-4A03-8683-FF6526A96C10}" type="datetime1">
              <a:rPr lang="en-GB">
                <a:solidFill>
                  <a:srgbClr val="000000"/>
                </a:solidFill>
              </a:rPr>
              <a:pPr/>
              <a:t>21/12/2019</a:t>
            </a:fld>
            <a:endParaRPr lang="en-US" dirty="0">
              <a:solidFill>
                <a:srgbClr val="000000"/>
              </a:solidFill>
            </a:endParaRPr>
          </a:p>
        </p:txBody>
      </p:sp>
      <p:pic>
        <p:nvPicPr>
          <p:cNvPr id="57347" name="Picture 3" descr="informal"/>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10214"/>
          <a:stretch/>
        </p:blipFill>
        <p:spPr>
          <a:xfrm>
            <a:off x="6927674" y="303737"/>
            <a:ext cx="5081445" cy="64557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descr="Ndirande_Newlines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 y="1702192"/>
            <a:ext cx="6622317" cy="391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rot="844490">
            <a:off x="2324397" y="1388937"/>
            <a:ext cx="1898214" cy="1505890"/>
          </a:xfrm>
          <a:prstGeom prst="rect">
            <a:avLst/>
          </a:prstGeom>
          <a:solidFill>
            <a:srgbClr val="FFFF00"/>
          </a:solidFill>
          <a:ln w="6350" cap="flat" cmpd="sng" algn="ctr">
            <a:noFill/>
            <a:prstDash val="solid"/>
            <a:miter lim="800000"/>
            <a:headEnd type="none" w="sm" len="sm"/>
            <a:tailEnd type="none" w="sm" len="sm"/>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2600" b="0" i="0" u="none" strike="noStrike" kern="0" cap="none" spc="0" normalizeH="0" baseline="0" noProof="0" dirty="0">
                <a:ln>
                  <a:noFill/>
                </a:ln>
                <a:solidFill>
                  <a:srgbClr val="C00000"/>
                </a:solidFill>
                <a:effectLst/>
                <a:uLnTx/>
                <a:uFillTx/>
                <a:latin typeface="Calibri" panose="020F0502020204030204"/>
              </a:rPr>
              <a:t>Urban sprawl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2600" b="0" i="0" u="none" strike="noStrike" kern="0" cap="none" spc="0" normalizeH="0" baseline="0" noProof="0" dirty="0">
                <a:ln>
                  <a:noFill/>
                </a:ln>
                <a:solidFill>
                  <a:srgbClr val="C00000"/>
                </a:solidFill>
                <a:effectLst/>
                <a:uLnTx/>
                <a:uFillTx/>
                <a:latin typeface="Calibri" panose="020F0502020204030204"/>
              </a:rPr>
              <a:t>study </a:t>
            </a:r>
            <a:endParaRPr kumimoji="0" lang="en-ZA" sz="2600" b="1" i="0" u="sng" strike="noStrike" kern="0" cap="none" spc="0" normalizeH="0" baseline="0" noProof="0" dirty="0">
              <a:ln>
                <a:noFill/>
              </a:ln>
              <a:solidFill>
                <a:srgbClr val="C00000"/>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C00000"/>
              </a:solidFill>
              <a:effectLst/>
              <a:uLnTx/>
              <a:uFillTx/>
              <a:latin typeface="Arial Narrow" pitchFamily="34" charset="0"/>
            </a:endParaRPr>
          </a:p>
        </p:txBody>
      </p:sp>
    </p:spTree>
    <p:extLst>
      <p:ext uri="{BB962C8B-B14F-4D97-AF65-F5344CB8AC3E}">
        <p14:creationId xmlns:p14="http://schemas.microsoft.com/office/powerpoint/2010/main" val="1086401054"/>
      </p:ext>
    </p:extLst>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0417" t="14543" r="10063" b="10457"/>
          <a:stretch/>
        </p:blipFill>
        <p:spPr bwMode="auto">
          <a:xfrm>
            <a:off x="3519494" y="422031"/>
            <a:ext cx="8440293" cy="6246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rot="844490">
            <a:off x="952988" y="1641706"/>
            <a:ext cx="2527170" cy="1576302"/>
          </a:xfrm>
          <a:prstGeom prst="rect">
            <a:avLst/>
          </a:prstGeom>
          <a:solidFill>
            <a:srgbClr val="FFFF00"/>
          </a:solidFill>
          <a:ln>
            <a:noFill/>
            <a:headEnd type="none" w="sm" len="sm"/>
            <a:tailEnd type="none" w="sm" len="sm"/>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en-ZA" sz="2600" dirty="0">
                <a:solidFill>
                  <a:srgbClr val="C00000"/>
                </a:solidFill>
              </a:rPr>
              <a:t>Development </a:t>
            </a:r>
          </a:p>
          <a:p>
            <a:pPr algn="ctr">
              <a:defRPr/>
            </a:pPr>
            <a:r>
              <a:rPr lang="en-ZA" sz="2600" dirty="0">
                <a:solidFill>
                  <a:srgbClr val="C00000"/>
                </a:solidFill>
              </a:rPr>
              <a:t>Control</a:t>
            </a:r>
          </a:p>
          <a:p>
            <a:pPr algn="ctr">
              <a:defRPr/>
            </a:pPr>
            <a:r>
              <a:rPr lang="en-ZA" sz="2600" dirty="0">
                <a:solidFill>
                  <a:srgbClr val="C00000"/>
                </a:solidFill>
              </a:rPr>
              <a:t>compliance</a:t>
            </a:r>
          </a:p>
          <a:p>
            <a:pPr algn="ctr">
              <a:defRPr/>
            </a:pPr>
            <a:endParaRPr lang="en-US" sz="2400" b="1" dirty="0">
              <a:solidFill>
                <a:srgbClr val="C00000"/>
              </a:solidFill>
              <a:latin typeface="Arial Narrow" pitchFamily="34" charset="0"/>
            </a:endParaRPr>
          </a:p>
        </p:txBody>
      </p:sp>
      <p:sp>
        <p:nvSpPr>
          <p:cNvPr id="8" name="Rectangle 7"/>
          <p:cNvSpPr>
            <a:spLocks noChangeArrowheads="1"/>
          </p:cNvSpPr>
          <p:nvPr/>
        </p:nvSpPr>
        <p:spPr bwMode="auto">
          <a:xfrm rot="844490">
            <a:off x="1017925" y="3646388"/>
            <a:ext cx="2527170" cy="1576302"/>
          </a:xfrm>
          <a:prstGeom prst="rect">
            <a:avLst/>
          </a:prstGeom>
          <a:solidFill>
            <a:srgbClr val="FFFF00"/>
          </a:solidFill>
          <a:ln>
            <a:noFill/>
            <a:headEnd type="none" w="sm" len="sm"/>
            <a:tailEnd type="none" w="sm" len="sm"/>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en-ZA" sz="2600" dirty="0">
                <a:solidFill>
                  <a:srgbClr val="C00000"/>
                </a:solidFill>
              </a:rPr>
              <a:t>Road </a:t>
            </a:r>
          </a:p>
          <a:p>
            <a:pPr algn="ctr">
              <a:defRPr/>
            </a:pPr>
            <a:r>
              <a:rPr lang="en-ZA" sz="2600" dirty="0">
                <a:solidFill>
                  <a:srgbClr val="C00000"/>
                </a:solidFill>
              </a:rPr>
              <a:t>infrastructure</a:t>
            </a:r>
          </a:p>
          <a:p>
            <a:pPr algn="ctr">
              <a:defRPr/>
            </a:pPr>
            <a:endParaRPr lang="en-US" sz="2400" b="1" dirty="0">
              <a:solidFill>
                <a:srgbClr val="C00000"/>
              </a:solidFill>
              <a:latin typeface="Arial Narrow" pitchFamily="34" charset="0"/>
            </a:endParaRPr>
          </a:p>
        </p:txBody>
      </p:sp>
    </p:spTree>
    <p:extLst>
      <p:ext uri="{BB962C8B-B14F-4D97-AF65-F5344CB8AC3E}">
        <p14:creationId xmlns:p14="http://schemas.microsoft.com/office/powerpoint/2010/main" val="439164559"/>
      </p:ext>
    </p:extLst>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482AC3-7B27-4793-AE70-F18FE16DA4FB}"/>
              </a:ext>
            </a:extLst>
          </p:cNvPr>
          <p:cNvSpPr/>
          <p:nvPr/>
        </p:nvSpPr>
        <p:spPr>
          <a:xfrm>
            <a:off x="0" y="332156"/>
            <a:ext cx="11830929" cy="6001643"/>
          </a:xfrm>
          <a:prstGeom prst="rect">
            <a:avLst/>
          </a:prstGeom>
        </p:spPr>
        <p:txBody>
          <a:bodyPr wrap="square">
            <a:spAutoFit/>
          </a:bodyPr>
          <a:lstStyle/>
          <a:p>
            <a:pPr algn="ctr"/>
            <a:r>
              <a:rPr lang="en-US" sz="2400" b="1" i="1" dirty="0">
                <a:solidFill>
                  <a:srgbClr val="FFFF00"/>
                </a:solidFill>
                <a:latin typeface="Times New Roman" panose="02020603050405020304" pitchFamily="18" charset="0"/>
              </a:rPr>
              <a:t>Space Use in the Core Area : </a:t>
            </a:r>
          </a:p>
          <a:p>
            <a:endParaRPr lang="en-US" sz="2400" b="1" i="1" dirty="0">
              <a:solidFill>
                <a:srgbClr val="FFFF00"/>
              </a:solidFill>
              <a:latin typeface="Times New Roman" panose="02020603050405020304" pitchFamily="18" charset="0"/>
            </a:endParaRPr>
          </a:p>
          <a:p>
            <a:pPr marL="342900" indent="-342900" algn="just">
              <a:buFont typeface="Wingdings" panose="05000000000000000000" pitchFamily="2" charset="2"/>
              <a:buChar char="ü"/>
            </a:pPr>
            <a:r>
              <a:rPr lang="en-US" sz="2400" dirty="0">
                <a:latin typeface="Times New Roman" panose="02020603050405020304" pitchFamily="18" charset="0"/>
              </a:rPr>
              <a:t>From the monitoring point of view of city area, information about land use only may not be sufficient for city administrators and planners in congested core areas. </a:t>
            </a:r>
          </a:p>
          <a:p>
            <a:pPr marL="342900" indent="-342900" algn="just">
              <a:buFont typeface="Wingdings" panose="05000000000000000000" pitchFamily="2" charset="2"/>
              <a:buChar char="ü"/>
            </a:pPr>
            <a:endParaRPr lang="en-US" sz="2400" dirty="0">
              <a:latin typeface="Times New Roman" panose="02020603050405020304" pitchFamily="18" charset="0"/>
            </a:endParaRPr>
          </a:p>
          <a:p>
            <a:pPr marL="342900" indent="-342900" algn="just">
              <a:buFont typeface="Wingdings" panose="05000000000000000000" pitchFamily="2" charset="2"/>
              <a:buChar char="ü"/>
            </a:pPr>
            <a:r>
              <a:rPr lang="en-US" sz="2400" dirty="0">
                <a:latin typeface="Times New Roman" panose="02020603050405020304" pitchFamily="18" charset="0"/>
              </a:rPr>
              <a:t>The true picture may only be visualized from available information on actual space use. Space, however defined, has a location, and data necessarily refer to a point in time. In the absence of suitable large scale maps for such detailed studies, the principal use of very high resolution (i.e. IKONOS)  satellite data provide a base for the survey/ recording of various activities in the field.</a:t>
            </a:r>
          </a:p>
          <a:p>
            <a:pPr marL="342900" indent="-342900" algn="just">
              <a:buFont typeface="Wingdings" panose="05000000000000000000" pitchFamily="2" charset="2"/>
              <a:buChar char="ü"/>
            </a:pPr>
            <a:endParaRPr lang="en-US" sz="2400" dirty="0">
              <a:latin typeface="Times New Roman" panose="02020603050405020304" pitchFamily="18" charset="0"/>
            </a:endParaRPr>
          </a:p>
          <a:p>
            <a:pPr marL="342900" indent="-342900" algn="just">
              <a:buFont typeface="Wingdings" panose="05000000000000000000" pitchFamily="2" charset="2"/>
              <a:buChar char="ü"/>
            </a:pPr>
            <a:r>
              <a:rPr lang="en-US" sz="2400" dirty="0">
                <a:latin typeface="Times New Roman" panose="02020603050405020304" pitchFamily="18" charset="0"/>
              </a:rPr>
              <a:t> The rest were confirmed/ picked up during the field visit. </a:t>
            </a:r>
          </a:p>
          <a:p>
            <a:pPr marL="342900" indent="-342900" algn="just">
              <a:buFont typeface="Wingdings" panose="05000000000000000000" pitchFamily="2" charset="2"/>
              <a:buChar char="ü"/>
            </a:pPr>
            <a:endParaRPr lang="en-US" sz="2400" dirty="0">
              <a:latin typeface="Times New Roman" panose="02020603050405020304" pitchFamily="18" charset="0"/>
            </a:endParaRPr>
          </a:p>
          <a:p>
            <a:pPr marL="342900" indent="-342900" algn="just">
              <a:buFont typeface="Wingdings" panose="05000000000000000000" pitchFamily="2" charset="2"/>
              <a:buChar char="ü"/>
            </a:pPr>
            <a:r>
              <a:rPr lang="en-US" sz="2400" dirty="0">
                <a:latin typeface="Times New Roman" panose="02020603050405020304" pitchFamily="18" charset="0"/>
              </a:rPr>
              <a:t>Quantitative determination of space use allows in understanding the distribution pattern of various activities and functional characteristics within urban fabric, which is useful for quantifying the stress on existing infrastructure.</a:t>
            </a:r>
            <a:endParaRPr lang="en-US" sz="2400" dirty="0"/>
          </a:p>
        </p:txBody>
      </p:sp>
    </p:spTree>
    <p:extLst>
      <p:ext uri="{BB962C8B-B14F-4D97-AF65-F5344CB8AC3E}">
        <p14:creationId xmlns:p14="http://schemas.microsoft.com/office/powerpoint/2010/main" val="721568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005937-E64F-4523-BCD5-4476AD73C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31" y="1470346"/>
            <a:ext cx="7476041" cy="4481886"/>
          </a:xfrm>
          <a:prstGeom prst="rect">
            <a:avLst/>
          </a:prstGeom>
        </p:spPr>
      </p:pic>
      <p:sp>
        <p:nvSpPr>
          <p:cNvPr id="4" name="Rectangle 3">
            <a:extLst>
              <a:ext uri="{FF2B5EF4-FFF2-40B4-BE49-F238E27FC236}">
                <a16:creationId xmlns:a16="http://schemas.microsoft.com/office/drawing/2014/main" id="{459E0B95-F629-4231-83C3-412D8CDBF238}"/>
              </a:ext>
            </a:extLst>
          </p:cNvPr>
          <p:cNvSpPr/>
          <p:nvPr/>
        </p:nvSpPr>
        <p:spPr>
          <a:xfrm>
            <a:off x="4600526" y="168813"/>
            <a:ext cx="2990947" cy="369332"/>
          </a:xfrm>
          <a:prstGeom prst="rect">
            <a:avLst/>
          </a:prstGeom>
        </p:spPr>
        <p:txBody>
          <a:bodyPr wrap="none">
            <a:spAutoFit/>
          </a:bodyPr>
          <a:lstStyle/>
          <a:p>
            <a:pPr algn="ctr"/>
            <a:r>
              <a:rPr lang="en-US" b="1" i="1" dirty="0">
                <a:solidFill>
                  <a:srgbClr val="FFFF00"/>
                </a:solidFill>
                <a:latin typeface="Times New Roman" panose="02020603050405020304" pitchFamily="18" charset="0"/>
              </a:rPr>
              <a:t>Space Use in the Core Area : </a:t>
            </a:r>
          </a:p>
        </p:txBody>
      </p:sp>
      <p:pic>
        <p:nvPicPr>
          <p:cNvPr id="6" name="Picture 5">
            <a:extLst>
              <a:ext uri="{FF2B5EF4-FFF2-40B4-BE49-F238E27FC236}">
                <a16:creationId xmlns:a16="http://schemas.microsoft.com/office/drawing/2014/main" id="{9927CEBD-4E0A-4893-9DAC-B03CDAE51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6010" y="538145"/>
            <a:ext cx="4370559" cy="3249639"/>
          </a:xfrm>
          <a:prstGeom prst="rect">
            <a:avLst/>
          </a:prstGeom>
        </p:spPr>
      </p:pic>
      <p:pic>
        <p:nvPicPr>
          <p:cNvPr id="12" name="Picture 11">
            <a:extLst>
              <a:ext uri="{FF2B5EF4-FFF2-40B4-BE49-F238E27FC236}">
                <a16:creationId xmlns:a16="http://schemas.microsoft.com/office/drawing/2014/main" id="{80424B8D-5A3B-421A-BA18-54B6CCF098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6010" y="3851363"/>
            <a:ext cx="4370559" cy="2874285"/>
          </a:xfrm>
          <a:prstGeom prst="rect">
            <a:avLst/>
          </a:prstGeom>
        </p:spPr>
      </p:pic>
    </p:spTree>
    <p:extLst>
      <p:ext uri="{BB962C8B-B14F-4D97-AF65-F5344CB8AC3E}">
        <p14:creationId xmlns:p14="http://schemas.microsoft.com/office/powerpoint/2010/main" val="831560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E3FB8C-1CD4-4139-A79A-3EE94C0A8480}"/>
              </a:ext>
            </a:extLst>
          </p:cNvPr>
          <p:cNvSpPr/>
          <p:nvPr/>
        </p:nvSpPr>
        <p:spPr>
          <a:xfrm>
            <a:off x="117231" y="420519"/>
            <a:ext cx="11957537" cy="5632311"/>
          </a:xfrm>
          <a:prstGeom prst="rect">
            <a:avLst/>
          </a:prstGeom>
        </p:spPr>
        <p:txBody>
          <a:bodyPr wrap="square">
            <a:spAutoFit/>
          </a:bodyPr>
          <a:lstStyle/>
          <a:p>
            <a:pPr algn="ctr"/>
            <a:r>
              <a:rPr lang="en-US" sz="2400" b="1" i="1" dirty="0">
                <a:solidFill>
                  <a:srgbClr val="FFFF00"/>
                </a:solidFill>
                <a:latin typeface="Times New Roman" panose="02020603050405020304" pitchFamily="18" charset="0"/>
              </a:rPr>
              <a:t>Travel Route Pattern : </a:t>
            </a:r>
          </a:p>
          <a:p>
            <a:endParaRPr lang="en-US" sz="2400" b="1" i="1" dirty="0">
              <a:solidFill>
                <a:srgbClr val="FFFF00"/>
              </a:solidFill>
              <a:latin typeface="Times New Roman" panose="02020603050405020304" pitchFamily="18" charset="0"/>
            </a:endParaRPr>
          </a:p>
          <a:p>
            <a:pPr marL="342900" indent="-342900" algn="just">
              <a:buFont typeface="Wingdings" panose="05000000000000000000" pitchFamily="2" charset="2"/>
              <a:buChar char="ü"/>
            </a:pPr>
            <a:r>
              <a:rPr lang="en-US" sz="2400" dirty="0">
                <a:latin typeface="Times New Roman" panose="02020603050405020304" pitchFamily="18" charset="0"/>
              </a:rPr>
              <a:t>Physical infrastructure of an urban center comprises of transportation, water supply, electric power supply, sewage etc. </a:t>
            </a:r>
          </a:p>
          <a:p>
            <a:pPr marL="342900" indent="-342900" algn="just">
              <a:buFont typeface="Wingdings" panose="05000000000000000000" pitchFamily="2" charset="2"/>
              <a:buChar char="ü"/>
            </a:pPr>
            <a:endParaRPr lang="en-US" sz="2400" dirty="0">
              <a:latin typeface="Times New Roman" panose="02020603050405020304" pitchFamily="18" charset="0"/>
            </a:endParaRPr>
          </a:p>
          <a:p>
            <a:pPr marL="342900" indent="-342900" algn="just">
              <a:buFont typeface="Wingdings" panose="05000000000000000000" pitchFamily="2" charset="2"/>
              <a:buChar char="ü"/>
            </a:pPr>
            <a:r>
              <a:rPr lang="en-US" sz="2400" dirty="0">
                <a:latin typeface="Times New Roman" panose="02020603050405020304" pitchFamily="18" charset="0"/>
              </a:rPr>
              <a:t>The transportation system is one of the keys to rapid modernization, particularly in developing countries. Irrespective of whether roads act as a catalyst for development or play a more passive role in development, it is necessary to work out a judicious plan so as to avoid congestion, pollution and cost. </a:t>
            </a:r>
          </a:p>
          <a:p>
            <a:pPr marL="342900" indent="-342900" algn="just">
              <a:buFont typeface="Wingdings" panose="05000000000000000000" pitchFamily="2" charset="2"/>
              <a:buChar char="ü"/>
            </a:pPr>
            <a:endParaRPr lang="en-US" sz="2400" dirty="0">
              <a:latin typeface="Times New Roman" panose="02020603050405020304" pitchFamily="18" charset="0"/>
            </a:endParaRPr>
          </a:p>
          <a:p>
            <a:pPr marL="342900" indent="-342900" algn="just">
              <a:buFont typeface="Wingdings" panose="05000000000000000000" pitchFamily="2" charset="2"/>
              <a:buChar char="ü"/>
            </a:pPr>
            <a:r>
              <a:rPr lang="en-US" sz="2400" dirty="0">
                <a:latin typeface="Times New Roman" panose="02020603050405020304" pitchFamily="18" charset="0"/>
              </a:rPr>
              <a:t>The main objective of this type of studies using Remote Sensing and GIS techniques is to make network analysis of tourist places considering two factors: time and cost. </a:t>
            </a:r>
          </a:p>
          <a:p>
            <a:pPr marL="342900" indent="-342900" algn="just">
              <a:buFont typeface="Wingdings" panose="05000000000000000000" pitchFamily="2" charset="2"/>
              <a:buChar char="ü"/>
            </a:pPr>
            <a:endParaRPr lang="en-US" sz="2400" dirty="0">
              <a:latin typeface="Times New Roman" panose="02020603050405020304" pitchFamily="18" charset="0"/>
            </a:endParaRPr>
          </a:p>
          <a:p>
            <a:pPr marL="342900" indent="-342900" algn="just">
              <a:buFont typeface="Wingdings" panose="05000000000000000000" pitchFamily="2" charset="2"/>
              <a:buChar char="ü"/>
            </a:pPr>
            <a:r>
              <a:rPr lang="en-US" sz="2400" dirty="0">
                <a:latin typeface="Times New Roman" panose="02020603050405020304" pitchFamily="18" charset="0"/>
              </a:rPr>
              <a:t>This type of study provides a methodology for analyzing the optimum transportation network of tourist cities, and can be very helpful when planning for other cities also.</a:t>
            </a:r>
            <a:endParaRPr lang="en-US" sz="2400" dirty="0"/>
          </a:p>
        </p:txBody>
      </p:sp>
    </p:spTree>
    <p:extLst>
      <p:ext uri="{BB962C8B-B14F-4D97-AF65-F5344CB8AC3E}">
        <p14:creationId xmlns:p14="http://schemas.microsoft.com/office/powerpoint/2010/main" val="2858986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A176A1-997B-4579-9402-52CFB99F1045}"/>
              </a:ext>
            </a:extLst>
          </p:cNvPr>
          <p:cNvSpPr/>
          <p:nvPr/>
        </p:nvSpPr>
        <p:spPr>
          <a:xfrm>
            <a:off x="-1" y="0"/>
            <a:ext cx="6907237" cy="7848302"/>
          </a:xfrm>
          <a:prstGeom prst="rect">
            <a:avLst/>
          </a:prstGeom>
        </p:spPr>
        <p:txBody>
          <a:bodyPr wrap="square">
            <a:spAutoFit/>
          </a:bodyPr>
          <a:lstStyle/>
          <a:p>
            <a:endParaRPr lang="en-US" sz="2400" b="1" i="1" dirty="0">
              <a:solidFill>
                <a:srgbClr val="FFFF00"/>
              </a:solidFill>
              <a:latin typeface="Times New Roman" panose="02020603050405020304" pitchFamily="18" charset="0"/>
            </a:endParaRPr>
          </a:p>
          <a:p>
            <a:pPr marL="342900" indent="-342900" algn="just">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Green spaces in cities exist mainly as semi-natural areas, managed parks and gardens, supplemented by scattered vegetated pockets associated with roads and incidental locations. </a:t>
            </a:r>
          </a:p>
          <a:p>
            <a:pPr marL="342900" indent="-342900" algn="just">
              <a:buFont typeface="Wingdings" panose="05000000000000000000" pitchFamily="2" charset="2"/>
              <a:buChar char="ü"/>
            </a:pPr>
            <a:endParaRPr lang="en-US"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The role of remote sensing in the case of green / open spaces mapping and analysis has become important for managing, and maintenance of old and degraded spaces. </a:t>
            </a:r>
          </a:p>
          <a:p>
            <a:pPr marL="342900" indent="-342900" algn="just">
              <a:buFont typeface="Wingdings" panose="05000000000000000000" pitchFamily="2" charset="2"/>
              <a:buChar char="ü"/>
            </a:pPr>
            <a:endParaRPr lang="en-US"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However, in a number of cases remote sensing can supple mentor partially replace tedious ground survey methods. Moreover, ground methods have limitations as whole area may not be accessed in one go and information collected may not be as accurate as possible through remote sensing, aided by limited ground survey.</a:t>
            </a:r>
          </a:p>
          <a:p>
            <a:pPr marL="342900" indent="-342900" algn="just">
              <a:buFont typeface="Wingdings" panose="05000000000000000000" pitchFamily="2" charset="2"/>
              <a:buChar char="ü"/>
            </a:pPr>
            <a:endParaRPr lang="en-US"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endParaRPr lang="en-US"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 </a:t>
            </a:r>
          </a:p>
        </p:txBody>
      </p:sp>
      <p:sp>
        <p:nvSpPr>
          <p:cNvPr id="3" name="Rectangle 2">
            <a:extLst>
              <a:ext uri="{FF2B5EF4-FFF2-40B4-BE49-F238E27FC236}">
                <a16:creationId xmlns:a16="http://schemas.microsoft.com/office/drawing/2014/main" id="{E6909AB4-B31D-403F-AD12-F1B10DF3A729}"/>
              </a:ext>
            </a:extLst>
          </p:cNvPr>
          <p:cNvSpPr/>
          <p:nvPr/>
        </p:nvSpPr>
        <p:spPr>
          <a:xfrm>
            <a:off x="4227856" y="0"/>
            <a:ext cx="4158318" cy="461665"/>
          </a:xfrm>
          <a:prstGeom prst="rect">
            <a:avLst/>
          </a:prstGeom>
        </p:spPr>
        <p:txBody>
          <a:bodyPr wrap="none">
            <a:spAutoFit/>
          </a:bodyPr>
          <a:lstStyle/>
          <a:p>
            <a:pPr algn="ctr"/>
            <a:r>
              <a:rPr lang="en-US" sz="2400" b="1" i="1" dirty="0">
                <a:solidFill>
                  <a:srgbClr val="FFFF00"/>
                </a:solidFill>
                <a:latin typeface="Times New Roman" panose="02020603050405020304" pitchFamily="18" charset="0"/>
              </a:rPr>
              <a:t>Urban Environment Analysis : </a:t>
            </a:r>
          </a:p>
        </p:txBody>
      </p:sp>
      <p:sp>
        <p:nvSpPr>
          <p:cNvPr id="4" name="Rectangle 3">
            <a:extLst>
              <a:ext uri="{FF2B5EF4-FFF2-40B4-BE49-F238E27FC236}">
                <a16:creationId xmlns:a16="http://schemas.microsoft.com/office/drawing/2014/main" id="{67721A51-DD66-4AF2-9E2D-502A51AB4882}"/>
              </a:ext>
            </a:extLst>
          </p:cNvPr>
          <p:cNvSpPr/>
          <p:nvPr/>
        </p:nvSpPr>
        <p:spPr>
          <a:xfrm>
            <a:off x="7040586" y="4681835"/>
            <a:ext cx="4979964" cy="1938992"/>
          </a:xfrm>
          <a:prstGeom prst="rect">
            <a:avLst/>
          </a:prstGeom>
        </p:spPr>
        <p:txBody>
          <a:bodyPr wrap="square">
            <a:spAutoFit/>
          </a:bodyPr>
          <a:lstStyle/>
          <a:p>
            <a:pPr marL="342900" indent="-342900" algn="just">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Remote sensing not only provides spatial data but also allows us to compare temporal variations in spatial data, which is essential for green/open spaces management.</a:t>
            </a:r>
          </a:p>
        </p:txBody>
      </p:sp>
      <p:pic>
        <p:nvPicPr>
          <p:cNvPr id="5" name="Picture 4">
            <a:extLst>
              <a:ext uri="{FF2B5EF4-FFF2-40B4-BE49-F238E27FC236}">
                <a16:creationId xmlns:a16="http://schemas.microsoft.com/office/drawing/2014/main" id="{D7557598-22A4-40EE-86A3-0BBB7DE9A00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07236" y="780459"/>
            <a:ext cx="5143163" cy="3582581"/>
          </a:xfrm>
          <a:prstGeom prst="rect">
            <a:avLst/>
          </a:prstGeom>
        </p:spPr>
      </p:pic>
    </p:spTree>
    <p:extLst>
      <p:ext uri="{BB962C8B-B14F-4D97-AF65-F5344CB8AC3E}">
        <p14:creationId xmlns:p14="http://schemas.microsoft.com/office/powerpoint/2010/main" val="722190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B2AF1-F810-4226-9FD7-6A3BAC76A57C}"/>
              </a:ext>
            </a:extLst>
          </p:cNvPr>
          <p:cNvPicPr>
            <a:picLocks noChangeAspect="1"/>
          </p:cNvPicPr>
          <p:nvPr/>
        </p:nvPicPr>
        <p:blipFill rotWithShape="1">
          <a:blip r:embed="rId2"/>
          <a:srcRect l="12923" t="11468" r="42192" b="23474"/>
          <a:stretch/>
        </p:blipFill>
        <p:spPr>
          <a:xfrm>
            <a:off x="5417897" y="900333"/>
            <a:ext cx="6577156" cy="5359790"/>
          </a:xfrm>
          <a:prstGeom prst="rect">
            <a:avLst/>
          </a:prstGeom>
        </p:spPr>
      </p:pic>
      <p:pic>
        <p:nvPicPr>
          <p:cNvPr id="3" name="Picture 2">
            <a:extLst>
              <a:ext uri="{FF2B5EF4-FFF2-40B4-BE49-F238E27FC236}">
                <a16:creationId xmlns:a16="http://schemas.microsoft.com/office/drawing/2014/main" id="{538E1BC1-C477-408B-92F8-2FFD8CB8ABD3}"/>
              </a:ext>
            </a:extLst>
          </p:cNvPr>
          <p:cNvPicPr>
            <a:picLocks noChangeAspect="1"/>
          </p:cNvPicPr>
          <p:nvPr/>
        </p:nvPicPr>
        <p:blipFill rotWithShape="1">
          <a:blip r:embed="rId3"/>
          <a:srcRect l="20654" t="28912" r="46053" b="19165"/>
          <a:stretch/>
        </p:blipFill>
        <p:spPr>
          <a:xfrm>
            <a:off x="731519" y="1430712"/>
            <a:ext cx="4557932" cy="3996576"/>
          </a:xfrm>
          <a:prstGeom prst="rect">
            <a:avLst/>
          </a:prstGeom>
        </p:spPr>
      </p:pic>
    </p:spTree>
    <p:extLst>
      <p:ext uri="{BB962C8B-B14F-4D97-AF65-F5344CB8AC3E}">
        <p14:creationId xmlns:p14="http://schemas.microsoft.com/office/powerpoint/2010/main" val="305401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subTitle" idx="1"/>
          </p:nvPr>
        </p:nvSpPr>
        <p:spPr>
          <a:xfrm>
            <a:off x="-111684" y="153436"/>
            <a:ext cx="3970751" cy="5050530"/>
          </a:xfrm>
        </p:spPr>
        <p:txBody>
          <a:bodyPr>
            <a:normAutofit/>
          </a:bodyPr>
          <a:lstStyle/>
          <a:p>
            <a:pPr lvl="1" algn="l" eaLnBrk="1" hangingPunct="1"/>
            <a:r>
              <a:rPr lang="en-US" sz="2400" dirty="0">
                <a:latin typeface="Times New Roman" panose="02020603050405020304" pitchFamily="18" charset="0"/>
              </a:rPr>
              <a:t> </a:t>
            </a:r>
            <a:endParaRPr lang="en-US" sz="2400" dirty="0">
              <a:latin typeface="Batang" panose="02030600000101010101" pitchFamily="18" charset="-127"/>
            </a:endParaRPr>
          </a:p>
          <a:p>
            <a:pPr lvl="1" algn="l"/>
            <a:r>
              <a:rPr lang="en-US" dirty="0">
                <a:latin typeface="Arial" panose="020B0604020202020204" pitchFamily="34" charset="0"/>
                <a:cs typeface="Arial" panose="020B0604020202020204" pitchFamily="34" charset="0"/>
              </a:rPr>
              <a:t>A triangulated irregular network (TIN) - digital data structure used in a geographic information system (GIS) for the representation of a surface.</a:t>
            </a:r>
          </a:p>
          <a:p>
            <a:pPr lvl="1" algn="just"/>
            <a:endParaRPr lang="en-US" sz="1800" dirty="0">
              <a:latin typeface="Batang" panose="02030600000101010101" pitchFamily="18" charset="-127"/>
            </a:endParaRPr>
          </a:p>
          <a:p>
            <a:pPr lvl="1" algn="just" eaLnBrk="1" hangingPunct="1"/>
            <a:endParaRPr lang="en-US" sz="1800" dirty="0">
              <a:latin typeface="Batang" panose="02030600000101010101" pitchFamily="18" charset="-127"/>
            </a:endParaRPr>
          </a:p>
          <a:p>
            <a:pPr algn="l" eaLnBrk="1" hangingPunct="1"/>
            <a:endParaRPr lang="en-US" dirty="0">
              <a:latin typeface="Batang" panose="02030600000101010101" pitchFamily="18" charset="-127"/>
            </a:endParaRPr>
          </a:p>
        </p:txBody>
      </p:sp>
      <p:pic>
        <p:nvPicPr>
          <p:cNvPr id="2150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301" t="21279" r="12832" b="13275"/>
          <a:stretch/>
        </p:blipFill>
        <p:spPr bwMode="auto">
          <a:xfrm>
            <a:off x="3859067" y="659873"/>
            <a:ext cx="7870519" cy="530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rot="844490">
            <a:off x="345181" y="3624120"/>
            <a:ext cx="3221516" cy="2085434"/>
          </a:xfrm>
          <a:prstGeom prst="rect">
            <a:avLst/>
          </a:prstGeom>
          <a:solidFill>
            <a:srgbClr val="FFFF00"/>
          </a:solidFill>
          <a:ln>
            <a:noFill/>
            <a:headEnd type="none" w="sm" len="sm"/>
            <a:tailEnd type="none" w="sm" len="sm"/>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en-ZA" sz="2600" dirty="0">
                <a:solidFill>
                  <a:srgbClr val="C00000"/>
                </a:solidFill>
              </a:rPr>
              <a:t>Site suitability</a:t>
            </a:r>
          </a:p>
          <a:p>
            <a:pPr algn="ctr">
              <a:defRPr/>
            </a:pPr>
            <a:r>
              <a:rPr lang="en-ZA" sz="2600" dirty="0">
                <a:solidFill>
                  <a:srgbClr val="C00000"/>
                </a:solidFill>
              </a:rPr>
              <a:t>analysis</a:t>
            </a:r>
          </a:p>
          <a:p>
            <a:pPr algn="ctr">
              <a:defRPr/>
            </a:pPr>
            <a:endParaRPr lang="en-US" sz="2400" b="1" dirty="0">
              <a:solidFill>
                <a:srgbClr val="C00000"/>
              </a:solidFill>
              <a:latin typeface="Arial Narrow" pitchFamily="34" charset="0"/>
            </a:endParaRPr>
          </a:p>
        </p:txBody>
      </p:sp>
    </p:spTree>
    <p:extLst>
      <p:ext uri="{BB962C8B-B14F-4D97-AF65-F5344CB8AC3E}">
        <p14:creationId xmlns:p14="http://schemas.microsoft.com/office/powerpoint/2010/main" val="845296160"/>
      </p:ext>
    </p:extLst>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2626765-50EF-4B2D-860B-4E9ADCE1F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77" y="-72186"/>
            <a:ext cx="12463975" cy="6749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F6E33CE1-3B29-437C-A223-419159287D0F}"/>
              </a:ext>
            </a:extLst>
          </p:cNvPr>
          <p:cNvGrpSpPr/>
          <p:nvPr/>
        </p:nvGrpSpPr>
        <p:grpSpPr>
          <a:xfrm>
            <a:off x="478971" y="819995"/>
            <a:ext cx="7280659" cy="2316163"/>
            <a:chOff x="478971" y="819995"/>
            <a:chExt cx="7280659" cy="2316163"/>
          </a:xfrm>
        </p:grpSpPr>
        <p:pic>
          <p:nvPicPr>
            <p:cNvPr id="1028" name="Picture 4">
              <a:extLst>
                <a:ext uri="{FF2B5EF4-FFF2-40B4-BE49-F238E27FC236}">
                  <a16:creationId xmlns:a16="http://schemas.microsoft.com/office/drawing/2014/main" id="{E714187F-349A-4858-B13C-253B6548C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4168" y="819995"/>
              <a:ext cx="5605462"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0D75998-EEB7-430C-9D6D-601D155706C8}"/>
                </a:ext>
              </a:extLst>
            </p:cNvPr>
            <p:cNvSpPr/>
            <p:nvPr/>
          </p:nvSpPr>
          <p:spPr>
            <a:xfrm>
              <a:off x="478971" y="1444596"/>
              <a:ext cx="6865257" cy="1066959"/>
            </a:xfrm>
            <a:prstGeom prst="rect">
              <a:avLst/>
            </a:prstGeom>
          </p:spPr>
          <p:txBody>
            <a:bodyPr wrap="square">
              <a:spAutoFit/>
            </a:bodyPr>
            <a:lstStyle/>
            <a:p>
              <a:pPr marL="2172335" marR="0">
                <a:lnSpc>
                  <a:spcPts val="4405"/>
                </a:lnSpc>
                <a:spcBef>
                  <a:spcPts val="0"/>
                </a:spcBef>
                <a:spcAft>
                  <a:spcPts val="0"/>
                </a:spcAft>
                <a:tabLst>
                  <a:tab pos="5029200" algn="l"/>
                </a:tabLst>
              </a:pPr>
              <a:r>
                <a:rPr lang="en-US" sz="29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I</a:t>
              </a:r>
              <a:r>
                <a:rPr lang="en-US" sz="2900" b="1" spc="-30" dirty="0">
                  <a:solidFill>
                    <a:srgbClr val="FF0000"/>
                  </a:solidFill>
                  <a:latin typeface="Calibri" panose="020F0502020204030204" pitchFamily="34" charset="0"/>
                  <a:ea typeface="Times New Roman" panose="02020603050405020304" pitchFamily="18" charset="0"/>
                  <a:cs typeface="Calibri" panose="020F0502020204030204" pitchFamily="34" charset="0"/>
                </a:rPr>
                <a:t>n</a:t>
              </a:r>
              <a:r>
                <a:rPr lang="en-US" sz="2900" b="1" spc="-20" dirty="0">
                  <a:solidFill>
                    <a:srgbClr val="FF0000"/>
                  </a:solidFill>
                  <a:latin typeface="Calibri" panose="020F0502020204030204" pitchFamily="34" charset="0"/>
                  <a:ea typeface="Times New Roman" panose="02020603050405020304" pitchFamily="18" charset="0"/>
                  <a:cs typeface="Calibri" panose="020F0502020204030204" pitchFamily="34" charset="0"/>
                </a:rPr>
                <a:t>v</a:t>
              </a:r>
              <a:r>
                <a:rPr lang="en-US" sz="29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e</a:t>
              </a:r>
              <a:r>
                <a:rPr lang="en-US" sz="2900" b="1" spc="-25" dirty="0">
                  <a:solidFill>
                    <a:srgbClr val="FF0000"/>
                  </a:solidFill>
                  <a:latin typeface="Calibri" panose="020F0502020204030204" pitchFamily="34" charset="0"/>
                  <a:ea typeface="Times New Roman" panose="02020603050405020304" pitchFamily="18" charset="0"/>
                  <a:cs typeface="Calibri" panose="020F0502020204030204" pitchFamily="34" charset="0"/>
                </a:rPr>
                <a:t>s</a:t>
              </a:r>
              <a:r>
                <a:rPr lang="en-US" sz="29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ting</a:t>
              </a:r>
              <a:r>
                <a:rPr lang="en-US" sz="2900" b="1" spc="-55"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in	GIS</a:t>
              </a:r>
              <a:endParaRPr lang="en-US" sz="1100" dirty="0">
                <a:solidFill>
                  <a:srgbClr val="FF0000"/>
                </a:solidFill>
                <a:latin typeface="Calibri" panose="020F0502020204030204" pitchFamily="34" charset="0"/>
                <a:ea typeface="Times New Roman" panose="02020603050405020304" pitchFamily="18" charset="0"/>
                <a:cs typeface="Vrinda" panose="020B0502040204020203" pitchFamily="34" charset="0"/>
              </a:endParaRPr>
            </a:p>
            <a:p>
              <a:pPr algn="r">
                <a:lnSpc>
                  <a:spcPts val="3200"/>
                </a:lnSpc>
              </a:pPr>
              <a:r>
                <a:rPr lang="en-US" sz="29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T</a:t>
              </a:r>
              <a:r>
                <a:rPr lang="en-US" sz="2900" b="1" spc="-45" dirty="0">
                  <a:solidFill>
                    <a:srgbClr val="FF0000"/>
                  </a:solidFill>
                  <a:latin typeface="Calibri" panose="020F0502020204030204" pitchFamily="34" charset="0"/>
                  <a:ea typeface="Times New Roman" panose="02020603050405020304" pitchFamily="18" charset="0"/>
                  <a:cs typeface="Calibri" panose="020F0502020204030204" pitchFamily="34" charset="0"/>
                </a:rPr>
                <a:t>E</a:t>
              </a:r>
              <a:r>
                <a:rPr lang="en-US" sz="29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CHNO</a:t>
              </a:r>
              <a:r>
                <a:rPr lang="en-US" sz="2900" b="1" spc="-50" dirty="0">
                  <a:solidFill>
                    <a:srgbClr val="FF0000"/>
                  </a:solidFill>
                  <a:latin typeface="Calibri" panose="020F0502020204030204" pitchFamily="34" charset="0"/>
                  <a:ea typeface="Times New Roman" panose="02020603050405020304" pitchFamily="18" charset="0"/>
                  <a:cs typeface="Calibri" panose="020F0502020204030204" pitchFamily="34" charset="0"/>
                </a:rPr>
                <a:t>L</a:t>
              </a:r>
              <a:r>
                <a:rPr lang="en-US" sz="29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O</a:t>
              </a:r>
              <a:r>
                <a:rPr lang="en-US" sz="2900" b="1" spc="-45" dirty="0">
                  <a:solidFill>
                    <a:srgbClr val="FF0000"/>
                  </a:solidFill>
                  <a:latin typeface="Calibri" panose="020F0502020204030204" pitchFamily="34" charset="0"/>
                  <a:ea typeface="Times New Roman" panose="02020603050405020304" pitchFamily="18" charset="0"/>
                  <a:cs typeface="Calibri" panose="020F0502020204030204" pitchFamily="34" charset="0"/>
                </a:rPr>
                <a:t>G</a:t>
              </a:r>
              <a:r>
                <a:rPr lang="en-US" sz="29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Y</a:t>
              </a:r>
              <a:endParaRPr lang="en-US" sz="1100" dirty="0">
                <a:solidFill>
                  <a:srgbClr val="FF0000"/>
                </a:solidFill>
                <a:latin typeface="Calibri" panose="020F0502020204030204" pitchFamily="34" charset="0"/>
                <a:ea typeface="Times New Roman" panose="02020603050405020304" pitchFamily="18" charset="0"/>
                <a:cs typeface="Vrinda" panose="020B0502040204020203" pitchFamily="34" charset="0"/>
              </a:endParaRPr>
            </a:p>
          </p:txBody>
        </p:sp>
      </p:grpSp>
      <p:grpSp>
        <p:nvGrpSpPr>
          <p:cNvPr id="6" name="Group 5">
            <a:extLst>
              <a:ext uri="{FF2B5EF4-FFF2-40B4-BE49-F238E27FC236}">
                <a16:creationId xmlns:a16="http://schemas.microsoft.com/office/drawing/2014/main" id="{ADF27342-935F-4CC1-8C4F-539BB45D5997}"/>
              </a:ext>
            </a:extLst>
          </p:cNvPr>
          <p:cNvGrpSpPr/>
          <p:nvPr/>
        </p:nvGrpSpPr>
        <p:grpSpPr>
          <a:xfrm>
            <a:off x="6810689" y="2403424"/>
            <a:ext cx="2624138" cy="2636837"/>
            <a:chOff x="6810689" y="2403424"/>
            <a:chExt cx="2624138" cy="2636837"/>
          </a:xfrm>
        </p:grpSpPr>
        <p:pic>
          <p:nvPicPr>
            <p:cNvPr id="1029" name="Picture 5">
              <a:extLst>
                <a:ext uri="{FF2B5EF4-FFF2-40B4-BE49-F238E27FC236}">
                  <a16:creationId xmlns:a16="http://schemas.microsoft.com/office/drawing/2014/main" id="{B9C2E8DF-40D8-4AE8-A18A-223DB70E1B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0689" y="2403424"/>
              <a:ext cx="2624138"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432EE78-3763-4E5B-83EC-0F633B4F6F89}"/>
                </a:ext>
              </a:extLst>
            </p:cNvPr>
            <p:cNvSpPr/>
            <p:nvPr/>
          </p:nvSpPr>
          <p:spPr>
            <a:xfrm>
              <a:off x="6933042" y="3087368"/>
              <a:ext cx="2379434" cy="867930"/>
            </a:xfrm>
            <a:prstGeom prst="rect">
              <a:avLst/>
            </a:prstGeom>
          </p:spPr>
          <p:txBody>
            <a:bodyPr wrap="none">
              <a:spAutoFit/>
            </a:bodyPr>
            <a:lstStyle/>
            <a:p>
              <a:pPr marR="16510" algn="ctr">
                <a:lnSpc>
                  <a:spcPct val="90000"/>
                </a:lnSpc>
              </a:pPr>
              <a:r>
                <a:rPr lang="en-US" sz="2800" b="1" spc="-4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or</a:t>
              </a:r>
              <a:r>
                <a:rPr lang="en-US" sz="2800" b="1" spc="-5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b="1" spc="-2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z="2800" b="1" spc="-3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tt</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er </a:t>
              </a:r>
            </a:p>
            <a:p>
              <a:pPr marR="16510" algn="ctr">
                <a:lnSpc>
                  <a:spcPct val="90000"/>
                </a:lnSpc>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Urb</a:t>
              </a:r>
              <a:r>
                <a:rPr lang="en-US" sz="2800" b="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 futu</a:t>
              </a:r>
              <a:r>
                <a:rPr lang="en-US" sz="2800" b="1" spc="-2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es</a:t>
              </a:r>
              <a:endParaRPr lang="en-US" sz="105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3151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5B958D-3742-4A03-A30D-15F1EDED0AFD}"/>
              </a:ext>
            </a:extLst>
          </p:cNvPr>
          <p:cNvSpPr/>
          <p:nvPr/>
        </p:nvSpPr>
        <p:spPr>
          <a:xfrm>
            <a:off x="0" y="838930"/>
            <a:ext cx="12192000" cy="3046988"/>
          </a:xfrm>
          <a:prstGeom prst="rect">
            <a:avLst/>
          </a:prstGeom>
        </p:spPr>
        <p:txBody>
          <a:bodyPr wrap="square">
            <a:spAutoFit/>
          </a:bodyPr>
          <a:lstStyle/>
          <a:p>
            <a:pPr marL="342900" indent="-342900" algn="just">
              <a:buFont typeface="Wingdings" panose="05000000000000000000" pitchFamily="2" charset="2"/>
              <a:buChar char="ü"/>
            </a:pPr>
            <a:r>
              <a:rPr lang="en-US" sz="2400" dirty="0">
                <a:latin typeface="Times New Roman" panose="02020603050405020304" pitchFamily="18" charset="0"/>
              </a:rPr>
              <a:t>A number of workers have identified various criteria including soils, hydrology, topography, vegetation, climate, existing built up areas, transportation route etc. to find out suitable sites for location of development activities. </a:t>
            </a:r>
          </a:p>
          <a:p>
            <a:pPr algn="just"/>
            <a:endParaRPr lang="en-US" sz="2400" dirty="0">
              <a:latin typeface="Times New Roman" panose="02020603050405020304" pitchFamily="18" charset="0"/>
            </a:endParaRPr>
          </a:p>
          <a:p>
            <a:pPr marL="342900" indent="-342900" algn="just">
              <a:buFont typeface="Wingdings" panose="05000000000000000000" pitchFamily="2" charset="2"/>
              <a:buChar char="ü"/>
            </a:pPr>
            <a:r>
              <a:rPr lang="en-US" sz="2400" dirty="0">
                <a:latin typeface="Times New Roman" panose="02020603050405020304" pitchFamily="18" charset="0"/>
              </a:rPr>
              <a:t>The most commonly technique for suitability analysis is weighted suitability method. </a:t>
            </a:r>
          </a:p>
          <a:p>
            <a:pPr algn="just"/>
            <a:endParaRPr lang="en-US" sz="2400" dirty="0">
              <a:latin typeface="Times New Roman" panose="02020603050405020304" pitchFamily="18" charset="0"/>
            </a:endParaRPr>
          </a:p>
          <a:p>
            <a:pPr marL="342900" indent="-342900" algn="just">
              <a:buFont typeface="Wingdings" panose="05000000000000000000" pitchFamily="2" charset="2"/>
              <a:buChar char="ü"/>
            </a:pPr>
            <a:r>
              <a:rPr lang="en-US" sz="2400" dirty="0">
                <a:latin typeface="Times New Roman" panose="02020603050405020304" pitchFamily="18" charset="0"/>
              </a:rPr>
              <a:t>Weighted suitability is more complex; in order not to bias the weighting the aspect scales should first be normalized that is used in the same numerical range.</a:t>
            </a:r>
            <a:endParaRPr lang="en-US" sz="2400" dirty="0"/>
          </a:p>
        </p:txBody>
      </p:sp>
      <p:sp>
        <p:nvSpPr>
          <p:cNvPr id="5" name="Rectangle 4">
            <a:extLst>
              <a:ext uri="{FF2B5EF4-FFF2-40B4-BE49-F238E27FC236}">
                <a16:creationId xmlns:a16="http://schemas.microsoft.com/office/drawing/2014/main" id="{4F792D4E-0548-4D78-81C3-AA0117619EA2}"/>
              </a:ext>
            </a:extLst>
          </p:cNvPr>
          <p:cNvSpPr/>
          <p:nvPr/>
        </p:nvSpPr>
        <p:spPr>
          <a:xfrm>
            <a:off x="4290181" y="146041"/>
            <a:ext cx="3358420" cy="461665"/>
          </a:xfrm>
          <a:prstGeom prst="rect">
            <a:avLst/>
          </a:prstGeom>
        </p:spPr>
        <p:txBody>
          <a:bodyPr wrap="none">
            <a:spAutoFit/>
          </a:bodyPr>
          <a:lstStyle/>
          <a:p>
            <a:pPr algn="ctr"/>
            <a:r>
              <a:rPr lang="en-US" sz="2400" b="1" i="1" dirty="0">
                <a:solidFill>
                  <a:srgbClr val="FFFF00"/>
                </a:solidFill>
                <a:latin typeface="Times New Roman" panose="02020603050405020304" pitchFamily="18" charset="0"/>
              </a:rPr>
              <a:t>Site Suitability Analysis :</a:t>
            </a:r>
          </a:p>
        </p:txBody>
      </p:sp>
    </p:spTree>
    <p:extLst>
      <p:ext uri="{BB962C8B-B14F-4D97-AF65-F5344CB8AC3E}">
        <p14:creationId xmlns:p14="http://schemas.microsoft.com/office/powerpoint/2010/main" val="1522251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Text Box 22"/>
          <p:cNvSpPr txBox="1">
            <a:spLocks noChangeArrowheads="1"/>
          </p:cNvSpPr>
          <p:nvPr/>
        </p:nvSpPr>
        <p:spPr bwMode="auto">
          <a:xfrm>
            <a:off x="1534885" y="4445030"/>
            <a:ext cx="9285514" cy="72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algn="ctr" fontAlgn="base">
              <a:spcBef>
                <a:spcPct val="5000"/>
              </a:spcBef>
              <a:spcAft>
                <a:spcPct val="0"/>
              </a:spcAft>
              <a:buClrTx/>
              <a:buSzTx/>
              <a:buFontTx/>
              <a:buNone/>
            </a:pPr>
            <a:endParaRPr lang="es-GT" sz="2000" b="1" dirty="0">
              <a:solidFill>
                <a:prstClr val="black"/>
              </a:solidFill>
              <a:latin typeface="Century Schoolbook" panose="02040604050505020304" pitchFamily="18" charset="0"/>
            </a:endParaRPr>
          </a:p>
          <a:p>
            <a:pPr algn="just">
              <a:lnSpc>
                <a:spcPct val="107000"/>
              </a:lnSpc>
              <a:spcBef>
                <a:spcPts val="0"/>
              </a:spcBef>
              <a:buClr>
                <a:srgbClr val="5B9BD5"/>
              </a:buClr>
            </a:pPr>
            <a:endParaRPr lang="en-US" sz="20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825" t="14777" r="30812" b="8220"/>
          <a:stretch/>
        </p:blipFill>
        <p:spPr>
          <a:xfrm>
            <a:off x="692581" y="399647"/>
            <a:ext cx="10970121" cy="6143939"/>
          </a:xfrm>
          <a:prstGeom prst="rect">
            <a:avLst/>
          </a:prstGeom>
        </p:spPr>
      </p:pic>
      <p:sp>
        <p:nvSpPr>
          <p:cNvPr id="5" name="Rectangle 4"/>
          <p:cNvSpPr>
            <a:spLocks noChangeArrowheads="1"/>
          </p:cNvSpPr>
          <p:nvPr/>
        </p:nvSpPr>
        <p:spPr bwMode="auto">
          <a:xfrm rot="844490">
            <a:off x="271301" y="683276"/>
            <a:ext cx="2527170" cy="1576302"/>
          </a:xfrm>
          <a:prstGeom prst="rect">
            <a:avLst/>
          </a:prstGeom>
          <a:solidFill>
            <a:srgbClr val="FFFF00"/>
          </a:solidFill>
          <a:ln>
            <a:noFill/>
            <a:headEnd type="none" w="sm" len="sm"/>
            <a:tailEnd type="none" w="sm" len="sm"/>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en-ZA" sz="2600" dirty="0">
                <a:solidFill>
                  <a:srgbClr val="C00000"/>
                </a:solidFill>
              </a:rPr>
              <a:t>GIS integration</a:t>
            </a:r>
          </a:p>
          <a:p>
            <a:pPr algn="ctr">
              <a:defRPr/>
            </a:pPr>
            <a:endParaRPr lang="en-US" sz="2400" b="1" dirty="0">
              <a:solidFill>
                <a:srgbClr val="C00000"/>
              </a:solidFill>
              <a:latin typeface="Arial Narrow" pitchFamily="34" charset="0"/>
            </a:endParaRPr>
          </a:p>
        </p:txBody>
      </p:sp>
    </p:spTree>
    <p:extLst>
      <p:ext uri="{BB962C8B-B14F-4D97-AF65-F5344CB8AC3E}">
        <p14:creationId xmlns:p14="http://schemas.microsoft.com/office/powerpoint/2010/main" val="108707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0A03CC-8B9B-4A99-8F20-8519C66545BA}"/>
              </a:ext>
            </a:extLst>
          </p:cNvPr>
          <p:cNvSpPr/>
          <p:nvPr/>
        </p:nvSpPr>
        <p:spPr>
          <a:xfrm>
            <a:off x="166468" y="281580"/>
            <a:ext cx="11859064" cy="6370975"/>
          </a:xfrm>
          <a:prstGeom prst="rect">
            <a:avLst/>
          </a:prstGeom>
        </p:spPr>
        <p:txBody>
          <a:bodyPr wrap="square">
            <a:spAutoFit/>
          </a:bodyPr>
          <a:lstStyle/>
          <a:p>
            <a:pPr algn="ctr"/>
            <a:r>
              <a:rPr lang="en-US" sz="2400" b="1" i="1" dirty="0">
                <a:solidFill>
                  <a:srgbClr val="FFFF00"/>
                </a:solidFill>
                <a:latin typeface="Times New Roman" panose="02020603050405020304" pitchFamily="18" charset="0"/>
              </a:rPr>
              <a:t>Social Infrastructure : </a:t>
            </a:r>
          </a:p>
          <a:p>
            <a:endParaRPr lang="en-US" sz="2400" b="1" i="1" dirty="0">
              <a:solidFill>
                <a:srgbClr val="FFFF00"/>
              </a:solidFill>
              <a:latin typeface="Times New Roman" panose="02020603050405020304" pitchFamily="18" charset="0"/>
            </a:endParaRPr>
          </a:p>
          <a:p>
            <a:pPr marL="342900" indent="-342900" algn="just">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In most Indian cities, the municipal bodies have primary responsibility to cater to the basic needs of the citizen by providing required essential services and infrastructure facilities. </a:t>
            </a:r>
          </a:p>
          <a:p>
            <a:pPr marL="342900" indent="-342900" algn="just">
              <a:buFont typeface="Wingdings" panose="05000000000000000000" pitchFamily="2" charset="2"/>
              <a:buChar char="ü"/>
            </a:pPr>
            <a:endParaRPr lang="en-US"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But during the last century, cities throughout the developing world have seen an extraordinary increase in their population size, which has put tremendous strain on the delivery of the basic infrastructure services. </a:t>
            </a:r>
          </a:p>
          <a:p>
            <a:pPr marL="342900" indent="-342900" algn="just">
              <a:buFont typeface="Wingdings" panose="05000000000000000000" pitchFamily="2" charset="2"/>
              <a:buChar char="ü"/>
            </a:pPr>
            <a:endParaRPr lang="en-US"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A major concern of municipalities in developing countries is the limited access to urban services of larger parts of the city population Equitable distribution is becoming the center of concern in planning the infrastructure facilities. </a:t>
            </a:r>
          </a:p>
          <a:p>
            <a:pPr marL="342900" indent="-342900" algn="just">
              <a:buFont typeface="Wingdings" panose="05000000000000000000" pitchFamily="2" charset="2"/>
              <a:buChar char="ü"/>
            </a:pPr>
            <a:endParaRPr lang="en-US"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There is an urgent need to solve this problem of unbalanced distribution of infrastructure services. The social infrastructure facilities basically include banks, post-office, schools, medical facilities, etc. For each facility the proposed indicators are : (a) Number of facility/Total population of the ward, (b) Number of facility/Total area of the ward </a:t>
            </a:r>
          </a:p>
        </p:txBody>
      </p:sp>
    </p:spTree>
    <p:extLst>
      <p:ext uri="{BB962C8B-B14F-4D97-AF65-F5344CB8AC3E}">
        <p14:creationId xmlns:p14="http://schemas.microsoft.com/office/powerpoint/2010/main" val="2666344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2103120" y="-393896"/>
            <a:ext cx="7772400" cy="1143000"/>
          </a:xfrm>
        </p:spPr>
        <p:txBody>
          <a:bodyPr/>
          <a:lstStyle/>
          <a:p>
            <a:r>
              <a:rPr lang="en-US" sz="3200" b="1" dirty="0">
                <a:solidFill>
                  <a:srgbClr val="FFFF00"/>
                </a:solidFill>
                <a:latin typeface="Arial" panose="020B0604020202020204" pitchFamily="34" charset="0"/>
                <a:cs typeface="Arial" panose="020B0604020202020204" pitchFamily="34" charset="0"/>
              </a:rPr>
              <a:t>Concluding Remarks</a:t>
            </a:r>
          </a:p>
        </p:txBody>
      </p:sp>
      <p:sp>
        <p:nvSpPr>
          <p:cNvPr id="27651" name="Rectangle 3"/>
          <p:cNvSpPr>
            <a:spLocks noGrp="1" noChangeArrowheads="1"/>
          </p:cNvSpPr>
          <p:nvPr>
            <p:ph type="subTitle" idx="1"/>
          </p:nvPr>
        </p:nvSpPr>
        <p:spPr>
          <a:xfrm>
            <a:off x="98475" y="1143000"/>
            <a:ext cx="11828584" cy="5162622"/>
          </a:xfrm>
        </p:spPr>
        <p:txBody>
          <a:bodyPr>
            <a:normAutofit lnSpcReduction="10000"/>
          </a:bodyPr>
          <a:lstStyle/>
          <a:p>
            <a:pPr marL="914400" lvl="1" indent="-457200" algn="just">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Remote sensing can help in urban sprawl study.</a:t>
            </a:r>
          </a:p>
          <a:p>
            <a:pPr marL="914400" lvl="1" indent="-457200" algn="just">
              <a:buFont typeface="Wingdings" panose="05000000000000000000" pitchFamily="2" charset="2"/>
              <a:buChar char="ü"/>
            </a:pPr>
            <a:endParaRPr lang="en-US" sz="2400" dirty="0">
              <a:latin typeface="Times New Roman" panose="02020603050405020304" pitchFamily="18" charset="0"/>
              <a:cs typeface="Times New Roman" panose="02020603050405020304" pitchFamily="18" charset="0"/>
            </a:endParaRPr>
          </a:p>
          <a:p>
            <a:pPr marL="914400" lvl="1" indent="-457200" algn="just">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Remote sensing can determine land suitability analysis in urban development control.</a:t>
            </a:r>
          </a:p>
          <a:p>
            <a:pPr marL="914400" lvl="1" indent="-457200" algn="just">
              <a:buFont typeface="Wingdings" panose="05000000000000000000" pitchFamily="2" charset="2"/>
              <a:buChar char="ü"/>
            </a:pPr>
            <a:endParaRPr lang="en-US" sz="2400" dirty="0">
              <a:latin typeface="Times New Roman" panose="02020603050405020304" pitchFamily="18" charset="0"/>
              <a:cs typeface="Times New Roman" panose="02020603050405020304" pitchFamily="18" charset="0"/>
            </a:endParaRPr>
          </a:p>
          <a:p>
            <a:pPr marL="914400" lvl="1" indent="-457200" algn="just">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The proposal can be a launch pad for further full fledged development of GIS in a municipal council when resources have been identified.</a:t>
            </a:r>
          </a:p>
          <a:p>
            <a:pPr marL="914400" lvl="1" indent="-457200" algn="just">
              <a:buFont typeface="Wingdings" panose="05000000000000000000" pitchFamily="2" charset="2"/>
              <a:buChar char="ü"/>
            </a:pPr>
            <a:endParaRPr lang="en-US" sz="2400" dirty="0">
              <a:latin typeface="Times New Roman" panose="02020603050405020304" pitchFamily="18" charset="0"/>
              <a:ea typeface="Batang" panose="02030600000101010101" pitchFamily="18" charset="-127"/>
              <a:cs typeface="Times New Roman" panose="02020603050405020304" pitchFamily="18" charset="0"/>
            </a:endParaRPr>
          </a:p>
          <a:p>
            <a:pPr marL="914400" lvl="1" indent="-457200" algn="just">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GIS and Remote Sensing technologies have capability to provide necessary physical input and intelligence for preparation of base maps, formulation of planning proposals and act as monitoring tool during implementation phases of the development plans and projects. </a:t>
            </a:r>
          </a:p>
          <a:p>
            <a:pPr marL="609600" indent="-609600" algn="just"/>
            <a:endParaRPr lang="en-US" dirty="0">
              <a:latin typeface="Times New Roman" panose="02020603050405020304" pitchFamily="18" charset="0"/>
              <a:ea typeface="Batang" panose="02030600000101010101" pitchFamily="18" charset="-127"/>
              <a:cs typeface="Times New Roman" panose="02020603050405020304" pitchFamily="18" charset="0"/>
            </a:endParaRPr>
          </a:p>
        </p:txBody>
      </p:sp>
    </p:spTree>
    <p:extLst>
      <p:ext uri="{BB962C8B-B14F-4D97-AF65-F5344CB8AC3E}">
        <p14:creationId xmlns:p14="http://schemas.microsoft.com/office/powerpoint/2010/main" val="2560360299"/>
      </p:ext>
    </p:extLst>
  </p:cSld>
  <p:clrMapOvr>
    <a:masterClrMapping/>
  </p:clrMapOvr>
  <p:transition>
    <p:pull dir="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1" name="Rectangle 2110">
            <a:extLst>
              <a:ext uri="{FF2B5EF4-FFF2-40B4-BE49-F238E27FC236}">
                <a16:creationId xmlns:a16="http://schemas.microsoft.com/office/drawing/2014/main" id="{4967FF5E-F01B-45E0-B3E9-E94BE91AB4EA}"/>
              </a:ext>
            </a:extLst>
          </p:cNvPr>
          <p:cNvSpPr/>
          <p:nvPr/>
        </p:nvSpPr>
        <p:spPr>
          <a:xfrm>
            <a:off x="0" y="1639792"/>
            <a:ext cx="10818055" cy="4941609"/>
          </a:xfrm>
          <a:prstGeom prst="rect">
            <a:avLst/>
          </a:prstGeom>
        </p:spPr>
        <p:txBody>
          <a:bodyPr wrap="square">
            <a:spAutoFit/>
          </a:bodyPr>
          <a:lstStyle/>
          <a:p>
            <a:pPr marL="408940" marR="170815" indent="-342900" algn="just">
              <a:lnSpc>
                <a:spcPts val="2590"/>
              </a:lnSpc>
              <a:spcBef>
                <a:spcPts val="170"/>
              </a:spcBef>
              <a:spcAft>
                <a:spcPts val="0"/>
              </a:spcAft>
              <a:buFont typeface="Wingdings" panose="05000000000000000000" pitchFamily="2" charset="2"/>
              <a:buChar char="ü"/>
              <a:tabLst>
                <a:tab pos="4064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Do</a:t>
            </a:r>
            <a:r>
              <a:rPr lang="en-US" sz="2400" spc="-20" dirty="0">
                <a:latin typeface="Times New Roman" panose="02020603050405020304" pitchFamily="18" charset="0"/>
                <a:ea typeface="Times New Roman" panose="02020603050405020304" pitchFamily="18" charset="0"/>
                <a:cs typeface="Times New Roman" panose="02020603050405020304" pitchFamily="18" charset="0"/>
              </a:rPr>
              <a:t> 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ou</a:t>
            </a:r>
            <a:r>
              <a:rPr lang="en-US" sz="2400" spc="-3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spc="-60" dirty="0">
                <a:latin typeface="Times New Roman" panose="02020603050405020304" pitchFamily="18" charset="0"/>
                <a:ea typeface="Times New Roman" panose="02020603050405020304" pitchFamily="18" charset="0"/>
                <a:cs typeface="Times New Roman" panose="02020603050405020304" pitchFamily="18" charset="0"/>
              </a:rPr>
              <a:t>f</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e</a:t>
            </a:r>
            <a:r>
              <a:rPr lang="en-US" sz="2400" spc="10" dirty="0">
                <a:latin typeface="Times New Roman" panose="02020603050405020304" pitchFamily="18" charset="0"/>
                <a:ea typeface="Times New Roman" panose="02020603050405020304" pitchFamily="18" charset="0"/>
                <a:cs typeface="Times New Roman" panose="02020603050405020304" pitchFamily="18" charset="0"/>
              </a:rPr>
              <a:t>e</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l</a:t>
            </a:r>
            <a:r>
              <a:rPr lang="en-US" sz="2400" spc="-2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a:latin typeface="Times New Roman" panose="02020603050405020304" pitchFamily="18" charset="0"/>
                <a:ea typeface="Times New Roman" panose="02020603050405020304" pitchFamily="18" charset="0"/>
                <a:cs typeface="Times New Roman" panose="02020603050405020304" pitchFamily="18" charset="0"/>
              </a:rPr>
              <a:t>o</a:t>
            </a:r>
            <a:r>
              <a:rPr lang="en-US" sz="2400" spc="-30" dirty="0">
                <a:latin typeface="Times New Roman" panose="02020603050405020304" pitchFamily="18" charset="0"/>
                <a:ea typeface="Times New Roman" panose="02020603050405020304" pitchFamily="18" charset="0"/>
                <a:cs typeface="Times New Roman" panose="02020603050405020304" pitchFamily="18" charset="0"/>
              </a:rPr>
              <a:t>v</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e</a:t>
            </a:r>
            <a:r>
              <a:rPr lang="en-US" sz="2400" spc="20" dirty="0">
                <a:latin typeface="Times New Roman" panose="02020603050405020304" pitchFamily="18" charset="0"/>
                <a:ea typeface="Times New Roman" panose="02020603050405020304" pitchFamily="18" charset="0"/>
                <a:cs typeface="Times New Roman" panose="02020603050405020304" pitchFamily="18" charset="0"/>
              </a:rPr>
              <a:t>r</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whelm</a:t>
            </a:r>
            <a:r>
              <a:rPr lang="en-US" sz="2400" spc="15" dirty="0">
                <a:latin typeface="Times New Roman" panose="02020603050405020304" pitchFamily="18" charset="0"/>
                <a:ea typeface="Times New Roman" panose="02020603050405020304" pitchFamily="18" charset="0"/>
                <a:cs typeface="Times New Roman" panose="02020603050405020304" pitchFamily="18" charset="0"/>
              </a:rPr>
              <a:t>e</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d</a:t>
            </a:r>
            <a:r>
              <a:rPr lang="en-US" sz="2400" spc="-10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when </a:t>
            </a:r>
            <a:r>
              <a:rPr lang="en-US" sz="2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making</a:t>
            </a:r>
            <a:r>
              <a:rPr lang="en-US" sz="2400"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ompl</a:t>
            </a:r>
            <a:r>
              <a:rPr lang="en-US" sz="2400" spc="-3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z="2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x,</a:t>
            </a:r>
            <a:r>
              <a:rPr lang="en-US" sz="2400" spc="-4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sz="2400" spc="-2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a:t>
            </a:r>
            <a:r>
              <a:rPr lang="en-US" sz="2400"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400"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dri</a:t>
            </a:r>
            <a:r>
              <a:rPr lang="en-US" sz="2400" spc="-2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2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en </a:t>
            </a:r>
            <a:r>
              <a:rPr lang="en-US" sz="2400" u="heavy"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de</a:t>
            </a:r>
            <a:r>
              <a:rPr lang="en-US" sz="2400" u="heavy"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400" u="heavy"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isi</a:t>
            </a:r>
            <a:r>
              <a:rPr lang="en-US" sz="2400" u="heavy"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sz="2400" u="heavy"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ns?</a:t>
            </a:r>
          </a:p>
          <a:p>
            <a:pPr marL="408940" marR="170815" indent="-342900" algn="just">
              <a:lnSpc>
                <a:spcPts val="2590"/>
              </a:lnSpc>
              <a:spcBef>
                <a:spcPts val="170"/>
              </a:spcBef>
              <a:spcAft>
                <a:spcPts val="0"/>
              </a:spcAft>
              <a:buFont typeface="Wingdings" panose="05000000000000000000" pitchFamily="2" charset="2"/>
              <a:buChar char="ü"/>
              <a:tabLst>
                <a:tab pos="406400" algn="l"/>
              </a:tabLst>
            </a:pPr>
            <a:endParaRPr lang="en-US" sz="2400" u="heavy"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marL="408940" marR="170815" indent="-342900" algn="just">
              <a:lnSpc>
                <a:spcPts val="2590"/>
              </a:lnSpc>
              <a:spcBef>
                <a:spcPts val="170"/>
              </a:spcBef>
              <a:spcAft>
                <a:spcPts val="0"/>
              </a:spcAft>
              <a:buFont typeface="Wingdings" panose="05000000000000000000" pitchFamily="2" charset="2"/>
              <a:buChar char="ü"/>
              <a:tabLst>
                <a:tab pos="406400" algn="l"/>
              </a:tabLst>
            </a:pPr>
            <a:r>
              <a:rPr lang="en-US" sz="2400" dirty="0">
                <a:latin typeface="Times New Roman" panose="02020603050405020304" pitchFamily="18" charset="0"/>
                <a:cs typeface="Times New Roman" panose="02020603050405020304" pitchFamily="18" charset="0"/>
              </a:rPr>
              <a:t>Do you have trouble </a:t>
            </a:r>
            <a:r>
              <a:rPr lang="en-US" sz="2400" dirty="0">
                <a:solidFill>
                  <a:srgbClr val="FFFF00"/>
                </a:solidFill>
                <a:latin typeface="Times New Roman" panose="02020603050405020304" pitchFamily="18" charset="0"/>
                <a:cs typeface="Times New Roman" panose="02020603050405020304" pitchFamily="18" charset="0"/>
              </a:rPr>
              <a:t>communicating your insights </a:t>
            </a:r>
            <a:r>
              <a:rPr lang="en-US" sz="2400" dirty="0">
                <a:latin typeface="Times New Roman" panose="02020603050405020304" pitchFamily="18" charset="0"/>
                <a:cs typeface="Times New Roman" panose="02020603050405020304" pitchFamily="18" charset="0"/>
              </a:rPr>
              <a:t>to key policy-makers, funders, communities and constituents?</a:t>
            </a:r>
          </a:p>
          <a:p>
            <a:pPr marL="408940" marR="170815" indent="-342900" algn="just">
              <a:lnSpc>
                <a:spcPts val="2590"/>
              </a:lnSpc>
              <a:spcBef>
                <a:spcPts val="170"/>
              </a:spcBef>
              <a:spcAft>
                <a:spcPts val="0"/>
              </a:spcAft>
              <a:buFont typeface="Wingdings" panose="05000000000000000000" pitchFamily="2" charset="2"/>
              <a:buChar char="ü"/>
              <a:tabLst>
                <a:tab pos="406400" algn="l"/>
              </a:tabLst>
            </a:pPr>
            <a:endParaRPr lang="en-US" sz="2400" dirty="0">
              <a:latin typeface="Times New Roman" panose="02020603050405020304" pitchFamily="18" charset="0"/>
              <a:cs typeface="Times New Roman" panose="02020603050405020304" pitchFamily="18" charset="0"/>
            </a:endParaRPr>
          </a:p>
          <a:p>
            <a:pPr marL="408940" marR="170815" indent="-342900" algn="just">
              <a:lnSpc>
                <a:spcPts val="2590"/>
              </a:lnSpc>
              <a:spcBef>
                <a:spcPts val="170"/>
              </a:spcBef>
              <a:buFont typeface="Wingdings" panose="05000000000000000000" pitchFamily="2" charset="2"/>
              <a:buChar char="ü"/>
              <a:tabLst>
                <a:tab pos="406400" algn="l"/>
              </a:tabLst>
            </a:pPr>
            <a:r>
              <a:rPr lang="en-US" sz="2400" dirty="0">
                <a:latin typeface="Times New Roman" panose="02020603050405020304" pitchFamily="18" charset="0"/>
                <a:cs typeface="Times New Roman" panose="02020603050405020304" pitchFamily="18" charset="0"/>
              </a:rPr>
              <a:t>How can you </a:t>
            </a:r>
            <a:r>
              <a:rPr lang="en-US" sz="2400" dirty="0">
                <a:solidFill>
                  <a:srgbClr val="FFFF00"/>
                </a:solidFill>
                <a:latin typeface="Times New Roman" panose="02020603050405020304" pitchFamily="18" charset="0"/>
                <a:cs typeface="Times New Roman" panose="02020603050405020304" pitchFamily="18" charset="0"/>
              </a:rPr>
              <a:t>find hidden spatial patterns </a:t>
            </a:r>
            <a:r>
              <a:rPr lang="en-US" sz="2400" dirty="0">
                <a:latin typeface="Times New Roman" panose="02020603050405020304" pitchFamily="18" charset="0"/>
                <a:cs typeface="Times New Roman" panose="02020603050405020304" pitchFamily="18" charset="0"/>
              </a:rPr>
              <a:t>in complicated decision-making scenarios?	How can you </a:t>
            </a:r>
            <a:r>
              <a:rPr lang="en-US" sz="2400" dirty="0">
                <a:solidFill>
                  <a:srgbClr val="FFFF00"/>
                </a:solidFill>
                <a:latin typeface="Times New Roman" panose="02020603050405020304" pitchFamily="18" charset="0"/>
                <a:cs typeface="Times New Roman" panose="02020603050405020304" pitchFamily="18" charset="0"/>
              </a:rPr>
              <a:t>analyze and visualize</a:t>
            </a:r>
            <a:r>
              <a:rPr lang="en-US" sz="2400" dirty="0">
                <a:latin typeface="Times New Roman" panose="02020603050405020304" pitchFamily="18" charset="0"/>
                <a:cs typeface="Times New Roman" panose="02020603050405020304" pitchFamily="18" charset="0"/>
              </a:rPr>
              <a:t> large amounts of quantitative data?</a:t>
            </a:r>
          </a:p>
          <a:p>
            <a:pPr marL="408940" marR="170815" indent="-342900" algn="just">
              <a:lnSpc>
                <a:spcPts val="2590"/>
              </a:lnSpc>
              <a:spcBef>
                <a:spcPts val="170"/>
              </a:spcBef>
              <a:buFont typeface="Wingdings" panose="05000000000000000000" pitchFamily="2" charset="2"/>
              <a:buChar char="ü"/>
              <a:tabLst>
                <a:tab pos="406400" algn="l"/>
              </a:tabLst>
            </a:pPr>
            <a:endParaRPr lang="en-US" sz="2400" dirty="0">
              <a:latin typeface="Times New Roman" panose="02020603050405020304" pitchFamily="18" charset="0"/>
              <a:cs typeface="Times New Roman" panose="02020603050405020304" pitchFamily="18" charset="0"/>
            </a:endParaRPr>
          </a:p>
          <a:p>
            <a:pPr marL="408940" marR="170815" indent="-342900" algn="just">
              <a:lnSpc>
                <a:spcPts val="2590"/>
              </a:lnSpc>
              <a:spcBef>
                <a:spcPts val="170"/>
              </a:spcBef>
              <a:spcAft>
                <a:spcPts val="0"/>
              </a:spcAft>
              <a:buFont typeface="Wingdings" panose="05000000000000000000" pitchFamily="2" charset="2"/>
              <a:buChar char="ü"/>
              <a:tabLst>
                <a:tab pos="406400" algn="l"/>
              </a:tabLst>
            </a:pPr>
            <a:r>
              <a:rPr lang="en-US" sz="2400" dirty="0">
                <a:latin typeface="Times New Roman" panose="02020603050405020304" pitchFamily="18" charset="0"/>
                <a:cs typeface="Times New Roman" panose="02020603050405020304" pitchFamily="18" charset="0"/>
              </a:rPr>
              <a:t>Geographic Information System (GIS) has the potential to help with all of these crucial and difficult activities.</a:t>
            </a:r>
          </a:p>
          <a:p>
            <a:pPr marL="408940" marR="170815" indent="-342900" algn="just">
              <a:lnSpc>
                <a:spcPts val="2590"/>
              </a:lnSpc>
              <a:spcBef>
                <a:spcPts val="170"/>
              </a:spcBef>
              <a:tabLst>
                <a:tab pos="406400" algn="l"/>
              </a:tabLst>
            </a:pPr>
            <a:endParaRPr lang="en-US" dirty="0"/>
          </a:p>
          <a:p>
            <a:pPr marL="408940" marR="170815" indent="-342900" algn="just">
              <a:lnSpc>
                <a:spcPts val="2590"/>
              </a:lnSpc>
              <a:spcBef>
                <a:spcPts val="170"/>
              </a:spcBef>
              <a:spcAft>
                <a:spcPts val="0"/>
              </a:spcAft>
              <a:tabLst>
                <a:tab pos="406400" algn="l"/>
              </a:tabLst>
            </a:pPr>
            <a:endParaRPr lang="en-US" u="heavy" dirty="0">
              <a:solidFill>
                <a:srgbClr val="FFFF00"/>
              </a:solidFill>
              <a:latin typeface="Calibri" panose="020F0502020204030204" pitchFamily="34" charset="0"/>
              <a:ea typeface="Times New Roman" panose="02020603050405020304" pitchFamily="18" charset="0"/>
              <a:cs typeface="Calibri" panose="020F0502020204030204" pitchFamily="34" charset="0"/>
            </a:endParaRPr>
          </a:p>
          <a:p>
            <a:pPr marL="408940" marR="170815" indent="-342900" algn="just">
              <a:lnSpc>
                <a:spcPts val="2590"/>
              </a:lnSpc>
              <a:spcBef>
                <a:spcPts val="170"/>
              </a:spcBef>
              <a:spcAft>
                <a:spcPts val="0"/>
              </a:spcAft>
              <a:tabLst>
                <a:tab pos="406400" algn="l"/>
              </a:tabLst>
            </a:pPr>
            <a:endParaRPr lang="en-US" sz="1000" dirty="0">
              <a:solidFill>
                <a:srgbClr val="FFFF00"/>
              </a:solidFill>
              <a:effectLst/>
              <a:latin typeface="Calibri" panose="020F0502020204030204" pitchFamily="34" charset="0"/>
              <a:ea typeface="Times New Roman" panose="02020603050405020304" pitchFamily="18" charset="0"/>
              <a:cs typeface="Vrinda" panose="020B0502040204020203" pitchFamily="34" charset="0"/>
            </a:endParaRPr>
          </a:p>
        </p:txBody>
      </p:sp>
      <p:sp>
        <p:nvSpPr>
          <p:cNvPr id="2113" name="TextBox 2112">
            <a:extLst>
              <a:ext uri="{FF2B5EF4-FFF2-40B4-BE49-F238E27FC236}">
                <a16:creationId xmlns:a16="http://schemas.microsoft.com/office/drawing/2014/main" id="{0383DB79-BD83-496A-896C-D08852FBA4CD}"/>
              </a:ext>
            </a:extLst>
          </p:cNvPr>
          <p:cNvSpPr txBox="1"/>
          <p:nvPr/>
        </p:nvSpPr>
        <p:spPr>
          <a:xfrm>
            <a:off x="2832295" y="211075"/>
            <a:ext cx="6527409" cy="584775"/>
          </a:xfrm>
          <a:prstGeom prst="rect">
            <a:avLst/>
          </a:prstGeom>
          <a:noFill/>
        </p:spPr>
        <p:txBody>
          <a:bodyPr wrap="square" rtlCol="0">
            <a:spAutoFit/>
          </a:bodyPr>
          <a:lstStyle/>
          <a:p>
            <a:pPr algn="ctr"/>
            <a:r>
              <a:rPr lang="en-US" sz="3200" b="1" dirty="0">
                <a:solidFill>
                  <a:srgbClr val="FF0000"/>
                </a:solidFill>
              </a:rPr>
              <a:t>Need for Geospatial techniques </a:t>
            </a:r>
          </a:p>
        </p:txBody>
      </p:sp>
      <p:pic>
        <p:nvPicPr>
          <p:cNvPr id="2238" name="Picture 190">
            <a:extLst>
              <a:ext uri="{FF2B5EF4-FFF2-40B4-BE49-F238E27FC236}">
                <a16:creationId xmlns:a16="http://schemas.microsoft.com/office/drawing/2014/main" id="{66682E9B-BD75-4D6D-905E-DBC193A4C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4338" y="940348"/>
            <a:ext cx="2977662" cy="3833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603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D157A7-B9F9-481F-8315-706BD70B91C8}"/>
              </a:ext>
            </a:extLst>
          </p:cNvPr>
          <p:cNvSpPr txBox="1"/>
          <p:nvPr/>
        </p:nvSpPr>
        <p:spPr>
          <a:xfrm>
            <a:off x="2832295" y="211075"/>
            <a:ext cx="6527409" cy="584775"/>
          </a:xfrm>
          <a:prstGeom prst="rect">
            <a:avLst/>
          </a:prstGeom>
          <a:noFill/>
        </p:spPr>
        <p:txBody>
          <a:bodyPr wrap="square" rtlCol="0">
            <a:spAutoFit/>
          </a:bodyPr>
          <a:lstStyle/>
          <a:p>
            <a:pPr algn="ctr"/>
            <a:r>
              <a:rPr lang="en-US" sz="3200" b="1" dirty="0">
                <a:solidFill>
                  <a:srgbClr val="FF0000"/>
                </a:solidFill>
              </a:rPr>
              <a:t>What is GIS</a:t>
            </a:r>
          </a:p>
        </p:txBody>
      </p:sp>
      <p:pic>
        <p:nvPicPr>
          <p:cNvPr id="3074" name="Picture 2">
            <a:extLst>
              <a:ext uri="{FF2B5EF4-FFF2-40B4-BE49-F238E27FC236}">
                <a16:creationId xmlns:a16="http://schemas.microsoft.com/office/drawing/2014/main" id="{7659E237-EED0-4247-88DE-78CB25D03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385" y="104040"/>
            <a:ext cx="3710166" cy="2957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BB63A606-B531-4910-9B42-17343B9AE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385" y="3168098"/>
            <a:ext cx="5189692" cy="35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a:extLst>
              <a:ext uri="{FF2B5EF4-FFF2-40B4-BE49-F238E27FC236}">
                <a16:creationId xmlns:a16="http://schemas.microsoft.com/office/drawing/2014/main" id="{9415D23E-DB29-4105-B315-5787FC5FCF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4646" y="1044608"/>
            <a:ext cx="5658615" cy="424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312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wipe(down)">
                                      <p:cBhvr>
                                        <p:cTn id="12" dur="5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circle(in)">
                                      <p:cBhvr>
                                        <p:cTn id="17"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18BC98B-7B90-4649-94DC-F07BEF38078E}"/>
              </a:ext>
            </a:extLst>
          </p:cNvPr>
          <p:cNvGrpSpPr/>
          <p:nvPr/>
        </p:nvGrpSpPr>
        <p:grpSpPr>
          <a:xfrm>
            <a:off x="2202657" y="1655444"/>
            <a:ext cx="7786686" cy="4716781"/>
            <a:chOff x="2202657" y="1655444"/>
            <a:chExt cx="7786686" cy="4716781"/>
          </a:xfrm>
        </p:grpSpPr>
        <p:sp>
          <p:nvSpPr>
            <p:cNvPr id="18436" name="AutoShape 9"/>
            <p:cNvSpPr>
              <a:spLocks noChangeArrowheads="1"/>
            </p:cNvSpPr>
            <p:nvPr/>
          </p:nvSpPr>
          <p:spPr bwMode="auto">
            <a:xfrm>
              <a:off x="2202657" y="1655444"/>
              <a:ext cx="7786686" cy="4716781"/>
            </a:xfrm>
            <a:prstGeom prst="roundRect">
              <a:avLst>
                <a:gd name="adj" fmla="val 50000"/>
              </a:avLst>
            </a:prstGeom>
            <a:solidFill>
              <a:schemeClr val="bg1"/>
            </a:solidFill>
            <a:ln w="76200">
              <a:solidFill>
                <a:srgbClr val="FF9900"/>
              </a:solidFill>
              <a:round/>
              <a:headEnd/>
              <a:tailEnd/>
            </a:ln>
          </p:spPr>
          <p:txBody>
            <a:bodyPr wrap="none" anchor="ct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fontAlgn="base">
                <a:spcBef>
                  <a:spcPct val="0"/>
                </a:spcBef>
                <a:spcAft>
                  <a:spcPct val="0"/>
                </a:spcAft>
                <a:buClrTx/>
                <a:buSzTx/>
                <a:buFontTx/>
                <a:buNone/>
              </a:pPr>
              <a:endParaRPr lang="en-ZA" sz="1800">
                <a:solidFill>
                  <a:prstClr val="black"/>
                </a:solidFill>
                <a:latin typeface="Tahoma" panose="020B0604030504040204" pitchFamily="34" charset="0"/>
              </a:endParaRPr>
            </a:p>
          </p:txBody>
        </p:sp>
        <p:sp>
          <p:nvSpPr>
            <p:cNvPr id="485386" name="Rectangle 10"/>
            <p:cNvSpPr>
              <a:spLocks noChangeArrowheads="1"/>
            </p:cNvSpPr>
            <p:nvPr/>
          </p:nvSpPr>
          <p:spPr bwMode="auto">
            <a:xfrm>
              <a:off x="3071812" y="2244119"/>
              <a:ext cx="604837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algn="just" fontAlgn="base">
                <a:spcBef>
                  <a:spcPct val="5000"/>
                </a:spcBef>
                <a:spcAft>
                  <a:spcPct val="0"/>
                </a:spcAft>
                <a:buClrTx/>
                <a:buSzTx/>
                <a:buFontTx/>
                <a:buNone/>
              </a:pPr>
              <a:r>
                <a:rPr lang="en-US" sz="2800" b="1" dirty="0">
                  <a:solidFill>
                    <a:srgbClr val="FF0000"/>
                  </a:solidFill>
                  <a:latin typeface="Arial" panose="020B0604020202020204" pitchFamily="34" charset="0"/>
                  <a:cs typeface="Arial" panose="020B0604020202020204" pitchFamily="34" charset="0"/>
                </a:rPr>
                <a:t>GIS</a:t>
              </a:r>
              <a:r>
                <a:rPr lang="en-US" sz="2800" dirty="0">
                  <a:solidFill>
                    <a:srgbClr val="FF0000"/>
                  </a:solidFill>
                  <a:latin typeface="Arial" panose="020B0604020202020204" pitchFamily="34" charset="0"/>
                  <a:cs typeface="Arial" panose="020B0604020202020204" pitchFamily="34" charset="0"/>
                </a:rPr>
                <a:t> - </a:t>
              </a:r>
              <a:r>
                <a:rPr lang="en-US" sz="2800" dirty="0">
                  <a:solidFill>
                    <a:srgbClr val="FFFF00"/>
                  </a:solidFill>
                  <a:latin typeface="Arial" panose="020B0604020202020204" pitchFamily="34" charset="0"/>
                  <a:cs typeface="Arial" panose="020B0604020202020204" pitchFamily="34" charset="0"/>
                </a:rPr>
                <a:t>computer aided decision support and planning tool which integrates spatial data from maps and other auxiliary data (attribute data) for a geographical area of interest. Combines hardware, software and people to achieve its performance</a:t>
              </a:r>
            </a:p>
          </p:txBody>
        </p:sp>
      </p:grpSp>
      <p:sp>
        <p:nvSpPr>
          <p:cNvPr id="18438" name="Rectangle 7"/>
          <p:cNvSpPr>
            <a:spLocks noChangeArrowheads="1"/>
          </p:cNvSpPr>
          <p:nvPr/>
        </p:nvSpPr>
        <p:spPr bwMode="auto">
          <a:xfrm>
            <a:off x="1573214" y="6005513"/>
            <a:ext cx="60483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tabLst>
                <a:tab pos="542925" algn="l"/>
              </a:tabLst>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tabLst>
                <a:tab pos="542925" algn="l"/>
              </a:tabLst>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tabLst>
                <a:tab pos="542925" algn="l"/>
              </a:tabLst>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tabLst>
                <a:tab pos="542925" algn="l"/>
              </a:tabLst>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tabLst>
                <a:tab pos="542925" algn="l"/>
              </a:tabLst>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tabLst>
                <a:tab pos="542925" algn="l"/>
              </a:tabLst>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tabLst>
                <a:tab pos="542925" algn="l"/>
              </a:tabLst>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tabLst>
                <a:tab pos="542925" algn="l"/>
              </a:tabLst>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tabLst>
                <a:tab pos="542925" algn="l"/>
              </a:tabLst>
              <a:defRPr sz="2000">
                <a:solidFill>
                  <a:schemeClr val="tx1"/>
                </a:solidFill>
                <a:latin typeface="Lucida Sans Unicode" panose="020B0602030504020204" pitchFamily="34" charset="0"/>
              </a:defRPr>
            </a:lvl9pPr>
          </a:lstStyle>
          <a:p>
            <a:pPr fontAlgn="base">
              <a:spcBef>
                <a:spcPct val="0"/>
              </a:spcBef>
              <a:spcAft>
                <a:spcPct val="0"/>
              </a:spcAft>
              <a:buClrTx/>
              <a:buSzTx/>
              <a:buFontTx/>
              <a:buNone/>
            </a:pPr>
            <a:r>
              <a:rPr lang="es-GT" sz="1800" b="1" i="1">
                <a:solidFill>
                  <a:prstClr val="white"/>
                </a:solidFill>
                <a:latin typeface="Arial" panose="020B0604020202020204" pitchFamily="34" charset="0"/>
              </a:rPr>
              <a:t>	</a:t>
            </a:r>
            <a:endParaRPr lang="es-GT" sz="2400" b="1" i="1">
              <a:solidFill>
                <a:prstClr val="white"/>
              </a:solidFill>
              <a:latin typeface="Trebuchet MS" panose="020B0603020202020204" pitchFamily="34" charset="0"/>
            </a:endParaRPr>
          </a:p>
        </p:txBody>
      </p:sp>
      <p:sp>
        <p:nvSpPr>
          <p:cNvPr id="485387" name="Text Box 11"/>
          <p:cNvSpPr txBox="1">
            <a:spLocks noChangeArrowheads="1"/>
          </p:cNvSpPr>
          <p:nvPr/>
        </p:nvSpPr>
        <p:spPr bwMode="auto">
          <a:xfrm>
            <a:off x="1943098" y="312738"/>
            <a:ext cx="8053388" cy="534988"/>
          </a:xfrm>
          <a:prstGeom prst="rect">
            <a:avLst/>
          </a:prstGeom>
          <a:noFill/>
          <a:ln w="9525">
            <a:noFill/>
            <a:miter lim="800000"/>
            <a:headEnd/>
            <a:tailEnd/>
          </a:ln>
          <a:effectLst/>
        </p:spPr>
        <p:txBody>
          <a:bodyPr>
            <a:spAutoFit/>
          </a:bodyPr>
          <a:lstStyle/>
          <a:p>
            <a:pPr algn="ctr" fontAlgn="base">
              <a:lnSpc>
                <a:spcPct val="80000"/>
              </a:lnSpc>
              <a:spcBef>
                <a:spcPct val="30000"/>
              </a:spcBef>
              <a:spcAft>
                <a:spcPct val="0"/>
              </a:spcAft>
              <a:defRPr/>
            </a:pPr>
            <a:r>
              <a:rPr lang="es-ES" sz="3600" b="1" dirty="0">
                <a:solidFill>
                  <a:srgbClr val="FFFF00"/>
                </a:solidFill>
                <a:latin typeface="Arial" panose="020B0604020202020204" pitchFamily="34" charset="0"/>
                <a:cs typeface="Arial" panose="020B0604020202020204" pitchFamily="34" charset="0"/>
              </a:rPr>
              <a:t>GIS and </a:t>
            </a:r>
            <a:r>
              <a:rPr lang="es-ES" sz="3600" b="1" dirty="0" err="1">
                <a:solidFill>
                  <a:srgbClr val="FFFF00"/>
                </a:solidFill>
                <a:latin typeface="Arial" panose="020B0604020202020204" pitchFamily="34" charset="0"/>
                <a:cs typeface="Arial" panose="020B0604020202020204" pitchFamily="34" charset="0"/>
              </a:rPr>
              <a:t>Remote</a:t>
            </a:r>
            <a:r>
              <a:rPr lang="es-ES" sz="3600" b="1" dirty="0">
                <a:solidFill>
                  <a:srgbClr val="FFFF00"/>
                </a:solidFill>
                <a:latin typeface="Arial" panose="020B0604020202020204" pitchFamily="34" charset="0"/>
                <a:cs typeface="Arial" panose="020B0604020202020204" pitchFamily="34" charset="0"/>
              </a:rPr>
              <a:t> </a:t>
            </a:r>
            <a:r>
              <a:rPr lang="es-ES" sz="3600" b="1" dirty="0" err="1">
                <a:solidFill>
                  <a:srgbClr val="FFFF00"/>
                </a:solidFill>
                <a:latin typeface="Arial" panose="020B0604020202020204" pitchFamily="34" charset="0"/>
                <a:cs typeface="Arial" panose="020B0604020202020204" pitchFamily="34" charset="0"/>
              </a:rPr>
              <a:t>Sensing</a:t>
            </a:r>
            <a:endParaRPr lang="es-ES" sz="3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571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C7A686-B444-4B11-B33B-D22646DB4A45}"/>
              </a:ext>
            </a:extLst>
          </p:cNvPr>
          <p:cNvGrpSpPr/>
          <p:nvPr/>
        </p:nvGrpSpPr>
        <p:grpSpPr>
          <a:xfrm>
            <a:off x="2209800" y="1987177"/>
            <a:ext cx="7786686" cy="4716781"/>
            <a:chOff x="2209800" y="1987177"/>
            <a:chExt cx="7786686" cy="4716781"/>
          </a:xfrm>
        </p:grpSpPr>
        <p:sp>
          <p:nvSpPr>
            <p:cNvPr id="18436" name="AutoShape 9"/>
            <p:cNvSpPr>
              <a:spLocks noChangeArrowheads="1"/>
            </p:cNvSpPr>
            <p:nvPr/>
          </p:nvSpPr>
          <p:spPr bwMode="auto">
            <a:xfrm>
              <a:off x="2209800" y="1987177"/>
              <a:ext cx="7786686" cy="4716781"/>
            </a:xfrm>
            <a:prstGeom prst="roundRect">
              <a:avLst>
                <a:gd name="adj" fmla="val 50000"/>
              </a:avLst>
            </a:prstGeom>
            <a:solidFill>
              <a:schemeClr val="bg1"/>
            </a:solidFill>
            <a:ln w="76200">
              <a:solidFill>
                <a:srgbClr val="FF9900"/>
              </a:solidFill>
              <a:round/>
              <a:headEnd/>
              <a:tailEnd/>
            </a:ln>
          </p:spPr>
          <p:txBody>
            <a:bodyPr wrap="none" anchor="ct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fontAlgn="base">
                <a:spcBef>
                  <a:spcPct val="0"/>
                </a:spcBef>
                <a:spcAft>
                  <a:spcPct val="0"/>
                </a:spcAft>
                <a:buClrTx/>
                <a:buSzTx/>
                <a:buFontTx/>
                <a:buNone/>
              </a:pPr>
              <a:endParaRPr lang="en-ZA" sz="1800">
                <a:solidFill>
                  <a:prstClr val="black"/>
                </a:solidFill>
                <a:latin typeface="Tahoma" panose="020B0604030504040204" pitchFamily="34" charset="0"/>
              </a:endParaRPr>
            </a:p>
          </p:txBody>
        </p:sp>
        <p:sp>
          <p:nvSpPr>
            <p:cNvPr id="485386" name="Rectangle 10"/>
            <p:cNvSpPr>
              <a:spLocks noChangeArrowheads="1"/>
            </p:cNvSpPr>
            <p:nvPr/>
          </p:nvSpPr>
          <p:spPr bwMode="auto">
            <a:xfrm>
              <a:off x="3191192" y="2644499"/>
              <a:ext cx="6048375" cy="320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lvl="0" algn="ctr" fontAlgn="base">
                <a:spcBef>
                  <a:spcPct val="5000"/>
                </a:spcBef>
                <a:spcAft>
                  <a:spcPct val="0"/>
                </a:spcAft>
                <a:buClrTx/>
                <a:buSzTx/>
                <a:buNone/>
              </a:pPr>
              <a:endParaRPr lang="en-US" sz="3000" b="1" dirty="0">
                <a:solidFill>
                  <a:srgbClr val="FFFF00"/>
                </a:solidFill>
                <a:latin typeface="Century Schoolbook" panose="02040604050505020304" pitchFamily="18" charset="0"/>
              </a:endParaRPr>
            </a:p>
            <a:p>
              <a:pPr lvl="0" algn="ctr" fontAlgn="base">
                <a:spcBef>
                  <a:spcPct val="5000"/>
                </a:spcBef>
                <a:spcAft>
                  <a:spcPct val="0"/>
                </a:spcAft>
                <a:buClrTx/>
                <a:buSzTx/>
                <a:buNone/>
              </a:pPr>
              <a:r>
                <a:rPr lang="en-US" sz="3000" b="1" dirty="0">
                  <a:solidFill>
                    <a:srgbClr val="FFFF00"/>
                  </a:solidFill>
                  <a:latin typeface="Arial" panose="020B0604020202020204" pitchFamily="34" charset="0"/>
                  <a:cs typeface="Arial" panose="020B0604020202020204" pitchFamily="34" charset="0"/>
                </a:rPr>
                <a:t>Remote Sensing </a:t>
              </a:r>
              <a:r>
                <a:rPr lang="en-US" sz="3000" dirty="0">
                  <a:solidFill>
                    <a:srgbClr val="FFFF00"/>
                  </a:solidFill>
                  <a:latin typeface="Arial" panose="020B0604020202020204" pitchFamily="34" charset="0"/>
                  <a:cs typeface="Arial" panose="020B0604020202020204" pitchFamily="34" charset="0"/>
                </a:rPr>
                <a:t>- use of high-resolution satellite imageries or aerial photographs to support urban planning and management activities. </a:t>
              </a:r>
            </a:p>
            <a:p>
              <a:pPr lvl="0" algn="just" fontAlgn="base">
                <a:spcBef>
                  <a:spcPct val="5000"/>
                </a:spcBef>
                <a:spcAft>
                  <a:spcPct val="0"/>
                </a:spcAft>
                <a:buClrTx/>
                <a:buSzTx/>
                <a:buNone/>
              </a:pPr>
              <a:endParaRPr lang="es-GT" sz="2000" dirty="0">
                <a:solidFill>
                  <a:prstClr val="black"/>
                </a:solidFill>
                <a:latin typeface="Arial" panose="020B0604020202020204" pitchFamily="34" charset="0"/>
                <a:cs typeface="Arial" panose="020B0604020202020204" pitchFamily="34" charset="0"/>
              </a:endParaRPr>
            </a:p>
          </p:txBody>
        </p:sp>
      </p:grpSp>
      <p:sp>
        <p:nvSpPr>
          <p:cNvPr id="18438" name="Rectangle 7"/>
          <p:cNvSpPr>
            <a:spLocks noChangeArrowheads="1"/>
          </p:cNvSpPr>
          <p:nvPr/>
        </p:nvSpPr>
        <p:spPr bwMode="auto">
          <a:xfrm>
            <a:off x="1573214" y="6005513"/>
            <a:ext cx="60483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tabLst>
                <a:tab pos="542925" algn="l"/>
              </a:tabLst>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tabLst>
                <a:tab pos="542925" algn="l"/>
              </a:tabLst>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tabLst>
                <a:tab pos="542925" algn="l"/>
              </a:tabLst>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tabLst>
                <a:tab pos="542925" algn="l"/>
              </a:tabLst>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tabLst>
                <a:tab pos="542925" algn="l"/>
              </a:tabLst>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tabLst>
                <a:tab pos="542925" algn="l"/>
              </a:tabLst>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tabLst>
                <a:tab pos="542925" algn="l"/>
              </a:tabLst>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tabLst>
                <a:tab pos="542925" algn="l"/>
              </a:tabLst>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tabLst>
                <a:tab pos="542925" algn="l"/>
              </a:tabLst>
              <a:defRPr sz="2000">
                <a:solidFill>
                  <a:schemeClr val="tx1"/>
                </a:solidFill>
                <a:latin typeface="Lucida Sans Unicode" panose="020B0602030504020204" pitchFamily="34" charset="0"/>
              </a:defRPr>
            </a:lvl9pPr>
          </a:lstStyle>
          <a:p>
            <a:pPr fontAlgn="base">
              <a:spcBef>
                <a:spcPct val="0"/>
              </a:spcBef>
              <a:spcAft>
                <a:spcPct val="0"/>
              </a:spcAft>
              <a:buClrTx/>
              <a:buSzTx/>
              <a:buFontTx/>
              <a:buNone/>
            </a:pPr>
            <a:r>
              <a:rPr lang="es-GT" sz="1800" b="1" i="1">
                <a:solidFill>
                  <a:prstClr val="white"/>
                </a:solidFill>
                <a:latin typeface="Arial" panose="020B0604020202020204" pitchFamily="34" charset="0"/>
              </a:rPr>
              <a:t>	</a:t>
            </a:r>
            <a:endParaRPr lang="es-GT" sz="2400" b="1" i="1">
              <a:solidFill>
                <a:prstClr val="white"/>
              </a:solidFill>
              <a:latin typeface="Trebuchet MS" panose="020B0603020202020204" pitchFamily="34" charset="0"/>
            </a:endParaRPr>
          </a:p>
        </p:txBody>
      </p:sp>
      <p:sp>
        <p:nvSpPr>
          <p:cNvPr id="485387" name="Text Box 11"/>
          <p:cNvSpPr txBox="1">
            <a:spLocks noChangeArrowheads="1"/>
          </p:cNvSpPr>
          <p:nvPr/>
        </p:nvSpPr>
        <p:spPr bwMode="auto">
          <a:xfrm>
            <a:off x="1943098" y="1028111"/>
            <a:ext cx="8053388" cy="534988"/>
          </a:xfrm>
          <a:prstGeom prst="rect">
            <a:avLst/>
          </a:prstGeom>
          <a:noFill/>
          <a:ln w="9525">
            <a:noFill/>
            <a:miter lim="800000"/>
            <a:headEnd/>
            <a:tailEnd/>
          </a:ln>
          <a:effectLst/>
        </p:spPr>
        <p:txBody>
          <a:bodyPr>
            <a:spAutoFit/>
          </a:bodyPr>
          <a:lstStyle/>
          <a:p>
            <a:pPr algn="ctr" fontAlgn="base">
              <a:lnSpc>
                <a:spcPct val="80000"/>
              </a:lnSpc>
              <a:spcBef>
                <a:spcPct val="30000"/>
              </a:spcBef>
              <a:spcAft>
                <a:spcPct val="0"/>
              </a:spcAft>
              <a:defRPr/>
            </a:pPr>
            <a:r>
              <a:rPr lang="es-ES" sz="3600" b="1" dirty="0">
                <a:solidFill>
                  <a:srgbClr val="FFFF00"/>
                </a:solidFill>
                <a:latin typeface="Arial" panose="020B0604020202020204" pitchFamily="34" charset="0"/>
                <a:cs typeface="Arial" panose="020B0604020202020204" pitchFamily="34" charset="0"/>
              </a:rPr>
              <a:t>GIS and </a:t>
            </a:r>
            <a:r>
              <a:rPr lang="es-ES" sz="3600" b="1" dirty="0" err="1">
                <a:solidFill>
                  <a:srgbClr val="FFFF00"/>
                </a:solidFill>
                <a:latin typeface="Arial" panose="020B0604020202020204" pitchFamily="34" charset="0"/>
                <a:cs typeface="Arial" panose="020B0604020202020204" pitchFamily="34" charset="0"/>
              </a:rPr>
              <a:t>Remote</a:t>
            </a:r>
            <a:r>
              <a:rPr lang="es-ES" sz="3600" b="1" dirty="0">
                <a:solidFill>
                  <a:srgbClr val="FFFF00"/>
                </a:solidFill>
                <a:latin typeface="Arial" panose="020B0604020202020204" pitchFamily="34" charset="0"/>
                <a:cs typeface="Arial" panose="020B0604020202020204" pitchFamily="34" charset="0"/>
              </a:rPr>
              <a:t> </a:t>
            </a:r>
            <a:r>
              <a:rPr lang="es-ES" sz="3600" b="1" dirty="0" err="1">
                <a:solidFill>
                  <a:srgbClr val="FFFF00"/>
                </a:solidFill>
                <a:latin typeface="Arial" panose="020B0604020202020204" pitchFamily="34" charset="0"/>
                <a:cs typeface="Arial" panose="020B0604020202020204" pitchFamily="34" charset="0"/>
              </a:rPr>
              <a:t>Sensing</a:t>
            </a:r>
            <a:endParaRPr lang="es-ES" sz="3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531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E314E0-B2F8-4DC7-918C-9B5463F03A3E}"/>
              </a:ext>
            </a:extLst>
          </p:cNvPr>
          <p:cNvSpPr txBox="1"/>
          <p:nvPr/>
        </p:nvSpPr>
        <p:spPr>
          <a:xfrm>
            <a:off x="0" y="211075"/>
            <a:ext cx="12191999" cy="584775"/>
          </a:xfrm>
          <a:prstGeom prst="rect">
            <a:avLst/>
          </a:prstGeom>
          <a:noFill/>
        </p:spPr>
        <p:txBody>
          <a:bodyPr wrap="square" rtlCol="0">
            <a:spAutoFit/>
          </a:bodyPr>
          <a:lstStyle/>
          <a:p>
            <a:pPr algn="ctr"/>
            <a:r>
              <a:rPr lang="en-US" sz="3200" b="1" dirty="0">
                <a:solidFill>
                  <a:srgbClr val="FF0000"/>
                </a:solidFill>
              </a:rPr>
              <a:t>GIS: A framework for understand and managing our earth</a:t>
            </a:r>
          </a:p>
        </p:txBody>
      </p:sp>
      <p:pic>
        <p:nvPicPr>
          <p:cNvPr id="2" name="Picture 1">
            <a:extLst>
              <a:ext uri="{FF2B5EF4-FFF2-40B4-BE49-F238E27FC236}">
                <a16:creationId xmlns:a16="http://schemas.microsoft.com/office/drawing/2014/main" id="{FA510D0F-DE85-438E-B202-7272F27046FA}"/>
              </a:ext>
            </a:extLst>
          </p:cNvPr>
          <p:cNvPicPr>
            <a:picLocks noChangeAspect="1"/>
          </p:cNvPicPr>
          <p:nvPr/>
        </p:nvPicPr>
        <p:blipFill rotWithShape="1">
          <a:blip r:embed="rId2"/>
          <a:srcRect l="21692" t="32401" r="19923" b="12598"/>
          <a:stretch/>
        </p:blipFill>
        <p:spPr>
          <a:xfrm>
            <a:off x="961292" y="900332"/>
            <a:ext cx="10550769" cy="5588155"/>
          </a:xfrm>
          <a:prstGeom prst="rect">
            <a:avLst/>
          </a:prstGeom>
        </p:spPr>
      </p:pic>
    </p:spTree>
    <p:extLst>
      <p:ext uri="{BB962C8B-B14F-4D97-AF65-F5344CB8AC3E}">
        <p14:creationId xmlns:p14="http://schemas.microsoft.com/office/powerpoint/2010/main" val="339856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6132" name="Picture 4" descr="G2020flo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371252">
            <a:off x="7285167" y="1884363"/>
            <a:ext cx="343535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6133" name="Line 5"/>
          <p:cNvSpPr>
            <a:spLocks noChangeShapeType="1"/>
          </p:cNvSpPr>
          <p:nvPr/>
        </p:nvSpPr>
        <p:spPr bwMode="auto">
          <a:xfrm>
            <a:off x="7767768" y="1592263"/>
            <a:ext cx="576263" cy="1584325"/>
          </a:xfrm>
          <a:prstGeom prst="line">
            <a:avLst/>
          </a:prstGeom>
          <a:noFill/>
          <a:ln w="127000">
            <a:solidFill>
              <a:srgbClr val="FDE323"/>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Tahoma" panose="020B0604030504040204" pitchFamily="34" charset="0"/>
            </a:endParaRPr>
          </a:p>
        </p:txBody>
      </p:sp>
      <p:sp>
        <p:nvSpPr>
          <p:cNvPr id="816134" name="Line 6"/>
          <p:cNvSpPr>
            <a:spLocks noChangeShapeType="1"/>
          </p:cNvSpPr>
          <p:nvPr/>
        </p:nvSpPr>
        <p:spPr bwMode="auto">
          <a:xfrm>
            <a:off x="7696330" y="3176588"/>
            <a:ext cx="1223962" cy="288925"/>
          </a:xfrm>
          <a:prstGeom prst="line">
            <a:avLst/>
          </a:prstGeom>
          <a:noFill/>
          <a:ln w="127000">
            <a:solidFill>
              <a:srgbClr val="FF99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Tahoma" panose="020B0604030504040204" pitchFamily="34" charset="0"/>
            </a:endParaRPr>
          </a:p>
        </p:txBody>
      </p:sp>
      <p:sp>
        <p:nvSpPr>
          <p:cNvPr id="816135" name="Line 7"/>
          <p:cNvSpPr>
            <a:spLocks noChangeShapeType="1"/>
          </p:cNvSpPr>
          <p:nvPr/>
        </p:nvSpPr>
        <p:spPr bwMode="auto">
          <a:xfrm flipH="1">
            <a:off x="8139659" y="3727451"/>
            <a:ext cx="959371" cy="35080"/>
          </a:xfrm>
          <a:prstGeom prst="line">
            <a:avLst/>
          </a:prstGeom>
          <a:noFill/>
          <a:ln w="1270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Tahoma" panose="020B0604030504040204" pitchFamily="34" charset="0"/>
            </a:endParaRPr>
          </a:p>
        </p:txBody>
      </p:sp>
      <p:sp>
        <p:nvSpPr>
          <p:cNvPr id="816136" name="Line 8"/>
          <p:cNvSpPr>
            <a:spLocks noChangeShapeType="1"/>
          </p:cNvSpPr>
          <p:nvPr/>
        </p:nvSpPr>
        <p:spPr bwMode="auto">
          <a:xfrm flipV="1">
            <a:off x="7983668" y="4257675"/>
            <a:ext cx="504825" cy="1439863"/>
          </a:xfrm>
          <a:prstGeom prst="line">
            <a:avLst/>
          </a:prstGeom>
          <a:noFill/>
          <a:ln w="1270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Tahoma" panose="020B0604030504040204" pitchFamily="34" charset="0"/>
            </a:endParaRPr>
          </a:p>
        </p:txBody>
      </p:sp>
      <p:sp>
        <p:nvSpPr>
          <p:cNvPr id="816137" name="AutoShape 9"/>
          <p:cNvSpPr>
            <a:spLocks noChangeArrowheads="1"/>
          </p:cNvSpPr>
          <p:nvPr/>
        </p:nvSpPr>
        <p:spPr bwMode="auto">
          <a:xfrm>
            <a:off x="4928859" y="1250319"/>
            <a:ext cx="2838908" cy="877888"/>
          </a:xfrm>
          <a:prstGeom prst="flowChartAlternateProcess">
            <a:avLst/>
          </a:prstGeom>
          <a:solidFill>
            <a:schemeClr val="bg1"/>
          </a:solidFill>
          <a:ln w="85725">
            <a:solidFill>
              <a:srgbClr val="FDE323"/>
            </a:solidFill>
            <a:miter lim="800000"/>
            <a:headEnd/>
            <a:tailEnd/>
          </a:ln>
        </p:spPr>
        <p:txBody>
          <a:bodyPr wrap="none" anchor="ct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algn="ctr" fontAlgn="base">
              <a:lnSpc>
                <a:spcPct val="90000"/>
              </a:lnSpc>
              <a:spcBef>
                <a:spcPct val="0"/>
              </a:spcBef>
              <a:spcAft>
                <a:spcPct val="0"/>
              </a:spcAft>
              <a:buClrTx/>
              <a:buSzTx/>
              <a:buFontTx/>
              <a:buNone/>
            </a:pPr>
            <a:r>
              <a:rPr lang="es-ES" sz="3600" dirty="0" err="1">
                <a:solidFill>
                  <a:srgbClr val="FFFF00"/>
                </a:solidFill>
                <a:latin typeface="Arial" panose="020B0604020202020204" pitchFamily="34" charset="0"/>
                <a:cs typeface="Arial" panose="020B0604020202020204" pitchFamily="34" charset="0"/>
              </a:rPr>
              <a:t>People</a:t>
            </a:r>
            <a:endParaRPr lang="es-ES" sz="3600" dirty="0">
              <a:solidFill>
                <a:srgbClr val="FFFF00"/>
              </a:solidFill>
              <a:latin typeface="Arial" panose="020B0604020202020204" pitchFamily="34" charset="0"/>
              <a:cs typeface="Arial" panose="020B0604020202020204" pitchFamily="34" charset="0"/>
            </a:endParaRPr>
          </a:p>
        </p:txBody>
      </p:sp>
      <p:sp>
        <p:nvSpPr>
          <p:cNvPr id="816138" name="AutoShape 10"/>
          <p:cNvSpPr>
            <a:spLocks noChangeArrowheads="1"/>
          </p:cNvSpPr>
          <p:nvPr/>
        </p:nvSpPr>
        <p:spPr bwMode="auto">
          <a:xfrm>
            <a:off x="4731196" y="2408233"/>
            <a:ext cx="3036571" cy="810421"/>
          </a:xfrm>
          <a:prstGeom prst="flowChartAlternateProcess">
            <a:avLst/>
          </a:prstGeom>
          <a:solidFill>
            <a:schemeClr val="bg1"/>
          </a:solidFill>
          <a:ln w="88900">
            <a:solidFill>
              <a:srgbClr val="FF9900"/>
            </a:solidFill>
            <a:miter lim="800000"/>
            <a:headEnd/>
            <a:tailEnd/>
          </a:ln>
        </p:spPr>
        <p:txBody>
          <a:bodyPr wrap="none" anchor="ctr"/>
          <a:lstStyle>
            <a:lvl1pPr marL="342900" indent="-34290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algn="ctr" fontAlgn="base">
              <a:lnSpc>
                <a:spcPct val="90000"/>
              </a:lnSpc>
              <a:spcBef>
                <a:spcPct val="0"/>
              </a:spcBef>
              <a:spcAft>
                <a:spcPct val="0"/>
              </a:spcAft>
              <a:buClrTx/>
              <a:buSzTx/>
              <a:buFontTx/>
              <a:buNone/>
            </a:pPr>
            <a:r>
              <a:rPr lang="en-US" sz="3600" dirty="0">
                <a:solidFill>
                  <a:srgbClr val="FFFF00"/>
                </a:solidFill>
                <a:latin typeface="Arial" panose="020B0604020202020204" pitchFamily="34" charset="0"/>
                <a:cs typeface="Arial" panose="020B0604020202020204" pitchFamily="34" charset="0"/>
              </a:rPr>
              <a:t>Data</a:t>
            </a:r>
            <a:endParaRPr lang="es-ES" sz="3600" dirty="0">
              <a:solidFill>
                <a:srgbClr val="FFFF00"/>
              </a:solidFill>
              <a:latin typeface="Arial" panose="020B0604020202020204" pitchFamily="34" charset="0"/>
              <a:cs typeface="Arial" panose="020B0604020202020204" pitchFamily="34" charset="0"/>
            </a:endParaRPr>
          </a:p>
        </p:txBody>
      </p:sp>
      <p:sp>
        <p:nvSpPr>
          <p:cNvPr id="816139" name="AutoShape 11"/>
          <p:cNvSpPr>
            <a:spLocks noChangeArrowheads="1"/>
          </p:cNvSpPr>
          <p:nvPr/>
        </p:nvSpPr>
        <p:spPr bwMode="auto">
          <a:xfrm>
            <a:off x="4359189" y="3392489"/>
            <a:ext cx="3780583" cy="839787"/>
          </a:xfrm>
          <a:prstGeom prst="flowChartAlternateProcess">
            <a:avLst/>
          </a:prstGeom>
          <a:solidFill>
            <a:schemeClr val="bg1"/>
          </a:solidFill>
          <a:ln w="88900">
            <a:solidFill>
              <a:srgbClr val="FF0000"/>
            </a:solidFill>
            <a:miter lim="800000"/>
            <a:headEnd/>
            <a:tailEnd/>
          </a:ln>
        </p:spPr>
        <p:txBody>
          <a:bodyPr wrap="none" anchor="ct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algn="ctr" fontAlgn="base">
              <a:spcBef>
                <a:spcPct val="0"/>
              </a:spcBef>
              <a:spcAft>
                <a:spcPct val="0"/>
              </a:spcAft>
              <a:buClrTx/>
              <a:buSzTx/>
              <a:buFontTx/>
              <a:buNone/>
            </a:pPr>
            <a:r>
              <a:rPr lang="en-ZA" sz="3600" dirty="0">
                <a:solidFill>
                  <a:srgbClr val="FFFF00"/>
                </a:solidFill>
                <a:latin typeface="Arial" panose="020B0604020202020204" pitchFamily="34" charset="0"/>
                <a:cs typeface="Arial" panose="020B0604020202020204" pitchFamily="34" charset="0"/>
              </a:rPr>
              <a:t>Analysis</a:t>
            </a:r>
            <a:endParaRPr lang="es-ES" sz="3600" dirty="0">
              <a:solidFill>
                <a:srgbClr val="FFFF00"/>
              </a:solidFill>
              <a:latin typeface="Arial" panose="020B0604020202020204" pitchFamily="34" charset="0"/>
              <a:cs typeface="Arial" panose="020B0604020202020204" pitchFamily="34" charset="0"/>
            </a:endParaRPr>
          </a:p>
        </p:txBody>
      </p:sp>
      <p:sp>
        <p:nvSpPr>
          <p:cNvPr id="816140" name="AutoShape 12"/>
          <p:cNvSpPr>
            <a:spLocks noChangeArrowheads="1"/>
          </p:cNvSpPr>
          <p:nvPr/>
        </p:nvSpPr>
        <p:spPr bwMode="auto">
          <a:xfrm>
            <a:off x="4731197" y="4435474"/>
            <a:ext cx="3142934" cy="876300"/>
          </a:xfrm>
          <a:prstGeom prst="flowChartAlternateProcess">
            <a:avLst/>
          </a:prstGeom>
          <a:solidFill>
            <a:schemeClr val="bg1"/>
          </a:solidFill>
          <a:ln w="88900">
            <a:solidFill>
              <a:srgbClr val="6600FF"/>
            </a:solidFill>
            <a:miter lim="800000"/>
            <a:headEnd/>
            <a:tailEnd/>
          </a:ln>
        </p:spPr>
        <p:txBody>
          <a:bodyPr wrap="none" anchor="ctr"/>
          <a:lstStyle>
            <a:lvl1pPr marL="457200" indent="-45720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algn="just" fontAlgn="base">
              <a:spcBef>
                <a:spcPct val="0"/>
              </a:spcBef>
              <a:spcAft>
                <a:spcPct val="0"/>
              </a:spcAft>
              <a:buClrTx/>
              <a:buSzTx/>
              <a:buFontTx/>
              <a:buNone/>
            </a:pPr>
            <a:r>
              <a:rPr lang="en-ZA" sz="2400" b="1" dirty="0">
                <a:solidFill>
                  <a:prstClr val="black"/>
                </a:solidFill>
                <a:latin typeface="Bookman Old Style" panose="02050604050505020204" pitchFamily="18" charset="0"/>
              </a:rPr>
              <a:t> </a:t>
            </a:r>
            <a:r>
              <a:rPr lang="en-ZA" sz="3600" dirty="0">
                <a:solidFill>
                  <a:srgbClr val="FFFF00"/>
                </a:solidFill>
                <a:latin typeface="Arial" panose="020B0604020202020204" pitchFamily="34" charset="0"/>
                <a:cs typeface="Arial" panose="020B0604020202020204" pitchFamily="34" charset="0"/>
              </a:rPr>
              <a:t>Hardware</a:t>
            </a:r>
          </a:p>
        </p:txBody>
      </p:sp>
      <p:sp>
        <p:nvSpPr>
          <p:cNvPr id="816141" name="AutoShape 13"/>
          <p:cNvSpPr>
            <a:spLocks noChangeArrowheads="1"/>
          </p:cNvSpPr>
          <p:nvPr/>
        </p:nvSpPr>
        <p:spPr bwMode="auto">
          <a:xfrm>
            <a:off x="5072529" y="5466076"/>
            <a:ext cx="2983370" cy="876300"/>
          </a:xfrm>
          <a:prstGeom prst="flowChartAlternateProcess">
            <a:avLst/>
          </a:prstGeom>
          <a:solidFill>
            <a:schemeClr val="bg1"/>
          </a:solidFill>
          <a:ln w="88900">
            <a:solidFill>
              <a:srgbClr val="00FF00"/>
            </a:solidFill>
            <a:miter lim="800000"/>
            <a:headEnd/>
            <a:tailEnd/>
          </a:ln>
          <a:effectLst/>
        </p:spPr>
        <p:txBody>
          <a:bodyPr wrap="none" anchor="ctr"/>
          <a:lstStyle/>
          <a:p>
            <a:pPr algn="ctr" fontAlgn="base">
              <a:spcBef>
                <a:spcPct val="0"/>
              </a:spcBef>
              <a:spcAft>
                <a:spcPct val="0"/>
              </a:spcAft>
              <a:defRPr/>
            </a:pPr>
            <a:r>
              <a:rPr lang="en-ZA" sz="3600" dirty="0">
                <a:solidFill>
                  <a:srgbClr val="FFFF00"/>
                </a:solidFill>
                <a:latin typeface="Arial" panose="020B0604020202020204" pitchFamily="34" charset="0"/>
                <a:cs typeface="Arial" panose="020B0604020202020204" pitchFamily="34" charset="0"/>
              </a:rPr>
              <a:t>Software</a:t>
            </a:r>
            <a:endParaRPr lang="es-ES" sz="3600" dirty="0">
              <a:solidFill>
                <a:srgbClr val="FFFF0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816142" name="Line 14"/>
          <p:cNvSpPr>
            <a:spLocks noChangeShapeType="1"/>
          </p:cNvSpPr>
          <p:nvPr/>
        </p:nvSpPr>
        <p:spPr bwMode="auto">
          <a:xfrm flipV="1">
            <a:off x="7839206" y="3968750"/>
            <a:ext cx="1152525" cy="504825"/>
          </a:xfrm>
          <a:prstGeom prst="line">
            <a:avLst/>
          </a:prstGeom>
          <a:noFill/>
          <a:ln w="127000">
            <a:solidFill>
              <a:srgbClr val="66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Tahoma" panose="020B0604030504040204" pitchFamily="34" charset="0"/>
            </a:endParaRPr>
          </a:p>
        </p:txBody>
      </p:sp>
      <p:sp>
        <p:nvSpPr>
          <p:cNvPr id="18" name="Rectangle 2"/>
          <p:cNvSpPr txBox="1">
            <a:spLocks noChangeArrowheads="1"/>
          </p:cNvSpPr>
          <p:nvPr/>
        </p:nvSpPr>
        <p:spPr bwMode="auto">
          <a:xfrm>
            <a:off x="1028394" y="-19901"/>
            <a:ext cx="10442172" cy="751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800" b="0" i="0" u="none" strike="noStrike" kern="1200" cap="none" spc="0" normalizeH="0" baseline="0" noProof="0" dirty="0">
                <a:ln>
                  <a:noFill/>
                </a:ln>
                <a:solidFill>
                  <a:srgbClr val="FFFF00"/>
                </a:solidFill>
                <a:effectLst/>
                <a:uLnTx/>
                <a:uFillTx/>
                <a:latin typeface="Arial"/>
              </a:rPr>
              <a:t/>
            </a:r>
            <a:br>
              <a:rPr kumimoji="0" lang="fr-FR" sz="2800" b="0" i="0" u="none" strike="noStrike" kern="1200" cap="none" spc="0" normalizeH="0" baseline="0" noProof="0" dirty="0">
                <a:ln>
                  <a:noFill/>
                </a:ln>
                <a:solidFill>
                  <a:srgbClr val="FFFF00"/>
                </a:solidFill>
                <a:effectLst/>
                <a:uLnTx/>
                <a:uFillTx/>
                <a:latin typeface="Arial"/>
              </a:rPr>
            </a:br>
            <a:r>
              <a:rPr kumimoji="0" lang="en-US" sz="3600" b="0" i="0" u="none" strike="noStrike" kern="1200" cap="none" spc="0" normalizeH="0" baseline="0" noProof="0" dirty="0">
                <a:ln>
                  <a:noFill/>
                </a:ln>
                <a:solidFill>
                  <a:srgbClr val="FFFF00"/>
                </a:solidFill>
                <a:effectLst/>
                <a:uLnTx/>
                <a:uFillTx/>
                <a:latin typeface="Arial"/>
              </a:rPr>
              <a:t>GIS integrates 5 components</a:t>
            </a:r>
          </a:p>
        </p:txBody>
      </p:sp>
      <p:grpSp>
        <p:nvGrpSpPr>
          <p:cNvPr id="17" name="Group 16">
            <a:extLst>
              <a:ext uri="{FF2B5EF4-FFF2-40B4-BE49-F238E27FC236}">
                <a16:creationId xmlns:a16="http://schemas.microsoft.com/office/drawing/2014/main" id="{37DABEDF-E63F-476A-B591-C68D2E2B7B4D}"/>
              </a:ext>
            </a:extLst>
          </p:cNvPr>
          <p:cNvGrpSpPr/>
          <p:nvPr/>
        </p:nvGrpSpPr>
        <p:grpSpPr>
          <a:xfrm>
            <a:off x="48133" y="1228998"/>
            <a:ext cx="3888546" cy="2533533"/>
            <a:chOff x="2366547" y="1367741"/>
            <a:chExt cx="6561260" cy="4718782"/>
          </a:xfrm>
        </p:grpSpPr>
        <p:pic>
          <p:nvPicPr>
            <p:cNvPr id="19" name="Picture 2">
              <a:extLst>
                <a:ext uri="{FF2B5EF4-FFF2-40B4-BE49-F238E27FC236}">
                  <a16:creationId xmlns:a16="http://schemas.microsoft.com/office/drawing/2014/main" id="{978BF1E5-DA7C-45A4-BC36-A2C2F61ECC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6406" y="1817907"/>
              <a:ext cx="16383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a:extLst>
                <a:ext uri="{FF2B5EF4-FFF2-40B4-BE49-F238E27FC236}">
                  <a16:creationId xmlns:a16="http://schemas.microsoft.com/office/drawing/2014/main" id="{7EFF3F12-EF04-43FD-8C77-02ABE0ABB3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5107" y="3971022"/>
              <a:ext cx="12827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a:extLst>
                <a:ext uri="{FF2B5EF4-FFF2-40B4-BE49-F238E27FC236}">
                  <a16:creationId xmlns:a16="http://schemas.microsoft.com/office/drawing/2014/main" id="{9C7ACCE6-AF8A-4960-B3A9-6C6F072B79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5231" y="4673648"/>
              <a:ext cx="178117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a:extLst>
                <a:ext uri="{FF2B5EF4-FFF2-40B4-BE49-F238E27FC236}">
                  <a16:creationId xmlns:a16="http://schemas.microsoft.com/office/drawing/2014/main" id="{8B7673B3-76C1-4B5F-A332-8C28E62423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6547" y="3429000"/>
              <a:ext cx="174625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
              <a:extLst>
                <a:ext uri="{FF2B5EF4-FFF2-40B4-BE49-F238E27FC236}">
                  <a16:creationId xmlns:a16="http://schemas.microsoft.com/office/drawing/2014/main" id="{B2C6C542-9E32-43A3-9C8F-A9E91C8AFC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8572" y="1367741"/>
              <a:ext cx="2173288"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19FA92E6-E982-47F8-B61E-5D3254B43745}"/>
                </a:ext>
              </a:extLst>
            </p:cNvPr>
            <p:cNvSpPr txBox="1"/>
            <p:nvPr/>
          </p:nvSpPr>
          <p:spPr>
            <a:xfrm>
              <a:off x="4529797" y="3135532"/>
              <a:ext cx="2278967" cy="888528"/>
            </a:xfrm>
            <a:prstGeom prst="rect">
              <a:avLst/>
            </a:prstGeom>
            <a:noFill/>
          </p:spPr>
          <p:txBody>
            <a:bodyPr wrap="square" rtlCol="0">
              <a:spAutoFit/>
            </a:bodyPr>
            <a:lstStyle/>
            <a:p>
              <a:pPr algn="ctr"/>
              <a:r>
                <a:rPr lang="en-US" sz="2500" dirty="0"/>
                <a:t>GIS</a:t>
              </a:r>
            </a:p>
          </p:txBody>
        </p:sp>
      </p:grpSp>
      <p:sp>
        <p:nvSpPr>
          <p:cNvPr id="25" name="Rectangle 24">
            <a:extLst>
              <a:ext uri="{FF2B5EF4-FFF2-40B4-BE49-F238E27FC236}">
                <a16:creationId xmlns:a16="http://schemas.microsoft.com/office/drawing/2014/main" id="{94DFEF5E-6FBB-4893-BB98-F187E18B0A7D}"/>
              </a:ext>
            </a:extLst>
          </p:cNvPr>
          <p:cNvSpPr/>
          <p:nvPr/>
        </p:nvSpPr>
        <p:spPr>
          <a:xfrm>
            <a:off x="-173521" y="3968750"/>
            <a:ext cx="4742812" cy="2419509"/>
          </a:xfrm>
          <a:prstGeom prst="rect">
            <a:avLst/>
          </a:prstGeom>
        </p:spPr>
        <p:txBody>
          <a:bodyPr wrap="square">
            <a:spAutoFit/>
          </a:bodyPr>
          <a:lstStyle/>
          <a:p>
            <a:pPr algn="just">
              <a:lnSpc>
                <a:spcPts val="1000"/>
              </a:lnSpc>
            </a:pPr>
            <a:r>
              <a:rPr lang="en-US"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ts val="1000"/>
              </a:lnSpc>
            </a:pPr>
            <a:r>
              <a:rPr lang="en-US"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ts val="1000"/>
              </a:lnSpc>
              <a:spcBef>
                <a:spcPts val="5"/>
              </a:spcBef>
            </a:pPr>
            <a:r>
              <a:rPr lang="en-US" sz="1000" dirty="0">
                <a:latin typeface="Times New Roman" panose="02020603050405020304" pitchFamily="18" charset="0"/>
                <a:ea typeface="Times New Roman" panose="02020603050405020304" pitchFamily="18" charset="0"/>
                <a:cs typeface="Times New Roman" panose="02020603050405020304" pitchFamily="18" charset="0"/>
              </a:rPr>
              <a:t> </a:t>
            </a:r>
          </a:p>
          <a:p>
            <a:pPr marL="440690" marR="0" indent="-285750" algn="just">
              <a:lnSpc>
                <a:spcPts val="3110"/>
              </a:lnSpc>
              <a:spcBef>
                <a:spcPts val="0"/>
              </a:spcBef>
              <a:spcAft>
                <a:spcPts val="0"/>
              </a:spcAft>
              <a:buFont typeface="Wingdings" panose="05000000000000000000" pitchFamily="2" charset="2"/>
              <a:buChar char="ü"/>
              <a:tabLst>
                <a:tab pos="495300" algn="l"/>
              </a:tabLs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A</a:t>
            </a:r>
            <a:r>
              <a:rPr lang="en-US" sz="2000" spc="-20" dirty="0">
                <a:latin typeface="Times New Roman" panose="02020603050405020304" pitchFamily="18" charset="0"/>
                <a:ea typeface="Times New Roman" panose="02020603050405020304" pitchFamily="18" charset="0"/>
                <a:cs typeface="Times New Roman" panose="02020603050405020304" pitchFamily="18" charset="0"/>
              </a:rPr>
              <a:t> 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o</a:t>
            </a:r>
            <a:r>
              <a:rPr lang="en-US" sz="2000" spc="-10" dirty="0">
                <a:latin typeface="Times New Roman" panose="02020603050405020304" pitchFamily="18" charset="0"/>
                <a:ea typeface="Times New Roman" panose="02020603050405020304" pitchFamily="18" charset="0"/>
                <a:cs typeface="Times New Roman" panose="02020603050405020304" pitchFamily="18" charset="0"/>
              </a:rPr>
              <a:t>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pu</a:t>
            </a:r>
            <a:r>
              <a:rPr lang="en-US" sz="2000" spc="-20" dirty="0">
                <a:latin typeface="Times New Roman" panose="02020603050405020304" pitchFamily="18" charset="0"/>
                <a:ea typeface="Times New Roman" panose="02020603050405020304" pitchFamily="18" charset="0"/>
                <a:cs typeface="Times New Roman" panose="02020603050405020304" pitchFamily="18" charset="0"/>
              </a:rPr>
              <a:t>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er</a:t>
            </a:r>
            <a:r>
              <a:rPr lang="en-US" sz="2000" spc="-5" dirty="0">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based</a:t>
            </a:r>
            <a:r>
              <a:rPr lang="en-US" sz="2000" spc="-3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spc="-45" dirty="0">
                <a:latin typeface="Times New Roman" panose="02020603050405020304" pitchFamily="18" charset="0"/>
                <a:ea typeface="Times New Roman" panose="02020603050405020304" pitchFamily="18" charset="0"/>
                <a:cs typeface="Times New Roman" panose="02020603050405020304" pitchFamily="18" charset="0"/>
              </a:rPr>
              <a:t>s</a:t>
            </a:r>
            <a:r>
              <a:rPr lang="en-US" sz="2000" spc="-30" dirty="0">
                <a:latin typeface="Times New Roman" panose="02020603050405020304" pitchFamily="18" charset="0"/>
                <a:ea typeface="Times New Roman" panose="02020603050405020304" pitchFamily="18" charset="0"/>
                <a:cs typeface="Times New Roman" panose="02020603050405020304" pitchFamily="18" charset="0"/>
              </a:rPr>
              <a:t>y</a:t>
            </a:r>
            <a:r>
              <a:rPr lang="en-US" sz="2000" spc="-25" dirty="0">
                <a:latin typeface="Times New Roman" panose="02020603050405020304" pitchFamily="18" charset="0"/>
                <a:ea typeface="Times New Roman" panose="02020603050405020304" pitchFamily="18" charset="0"/>
                <a:cs typeface="Times New Roman" panose="02020603050405020304" pitchFamily="18" charset="0"/>
              </a:rPr>
              <a:t>s</a:t>
            </a:r>
            <a:r>
              <a:rPr lang="en-US" sz="2000" spc="-20" dirty="0">
                <a:latin typeface="Times New Roman" panose="02020603050405020304" pitchFamily="18" charset="0"/>
                <a:ea typeface="Times New Roman" panose="02020603050405020304" pitchFamily="18" charset="0"/>
                <a:cs typeface="Times New Roman" panose="02020603050405020304" pitchFamily="18" charset="0"/>
              </a:rPr>
              <a:t>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em</a:t>
            </a:r>
            <a:r>
              <a:rPr lang="en-US" sz="2000" spc="-3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spc="-65" dirty="0">
                <a:latin typeface="Times New Roman" panose="02020603050405020304" pitchFamily="18" charset="0"/>
                <a:ea typeface="Times New Roman" panose="02020603050405020304" pitchFamily="18" charset="0"/>
                <a:cs typeface="Times New Roman" panose="02020603050405020304" pitchFamily="18" charset="0"/>
              </a:rPr>
              <a:t>f</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or</a:t>
            </a:r>
            <a:r>
              <a:rPr lang="en-US" sz="20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the</a:t>
            </a:r>
            <a:r>
              <a:rPr lang="en-US" sz="1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spc="-2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2000" b="1" spc="-3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sz="2000" b="1" spc="-5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000" b="1" spc="-2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z="2000" b="1" spc="-1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spc="-2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sz="2000" b="1" spc="-1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a:t>
            </a:r>
            <a:r>
              <a:rPr lang="en-US" sz="2000" b="1"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z="2000" b="1" spc="-1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z="2000" b="1" spc="-3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al,</a:t>
            </a:r>
            <a:r>
              <a:rPr lang="en-US" sz="2000" b="1" spc="-1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mani</a:t>
            </a:r>
            <a:r>
              <a:rPr lang="en-US" sz="2000"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u</a:t>
            </a:r>
            <a:r>
              <a:rPr lang="en-US" sz="2000"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000" b="1" spc="-2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000" b="1"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on,</a:t>
            </a:r>
            <a:r>
              <a:rPr lang="en-US" sz="2000" b="1" spc="3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000" b="1"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al</a:t>
            </a:r>
            <a:r>
              <a:rPr lang="en-US" sz="2000" b="1" spc="-1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y</a:t>
            </a:r>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sis, and</a:t>
            </a:r>
            <a:r>
              <a:rPr lang="en-US" sz="2000" b="1" spc="1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sz="2000" b="1" spc="-1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spl</a:t>
            </a:r>
            <a:r>
              <a:rPr lang="en-US" sz="2000" b="1" spc="-5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y</a:t>
            </a:r>
            <a:r>
              <a:rPr lang="en-US" sz="2000" b="1" spc="2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of</a:t>
            </a:r>
            <a:r>
              <a:rPr lang="en-US" sz="2000"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spc="-25" dirty="0">
                <a:latin typeface="Times New Roman" panose="02020603050405020304" pitchFamily="18" charset="0"/>
                <a:ea typeface="Times New Roman" panose="02020603050405020304" pitchFamily="18" charset="0"/>
                <a:cs typeface="Times New Roman" panose="02020603050405020304" pitchFamily="18" charset="0"/>
              </a:rPr>
              <a:t>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e</a:t>
            </a:r>
            <a:r>
              <a:rPr lang="en-US" sz="2000" spc="-5" dirty="0">
                <a:latin typeface="Times New Roman" panose="02020603050405020304" pitchFamily="18" charset="0"/>
                <a:ea typeface="Times New Roman" panose="02020603050405020304" pitchFamily="18" charset="0"/>
                <a:cs typeface="Times New Roman" panose="02020603050405020304" pitchFamily="18" charset="0"/>
              </a:rPr>
              <a:t>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000" spc="-35" dirty="0">
                <a:latin typeface="Times New Roman" panose="02020603050405020304" pitchFamily="18" charset="0"/>
                <a:ea typeface="Times New Roman" panose="02020603050405020304" pitchFamily="18" charset="0"/>
                <a:cs typeface="Times New Roman" panose="02020603050405020304" pitchFamily="18" charset="0"/>
              </a:rPr>
              <a:t>r</a:t>
            </a:r>
            <a:r>
              <a:rPr lang="en-US" sz="2000" spc="-25" dirty="0">
                <a:latin typeface="Times New Roman" panose="02020603050405020304" pitchFamily="18" charset="0"/>
                <a:ea typeface="Times New Roman" panose="02020603050405020304" pitchFamily="18" charset="0"/>
                <a:cs typeface="Times New Roman" panose="02020603050405020304" pitchFamily="18" charset="0"/>
              </a:rPr>
              <a:t>e</a:t>
            </a:r>
            <a:r>
              <a:rPr lang="en-US" sz="2000" spc="-60" dirty="0">
                <a:latin typeface="Times New Roman" panose="02020603050405020304" pitchFamily="18" charset="0"/>
                <a:ea typeface="Times New Roman" panose="02020603050405020304" pitchFamily="18" charset="0"/>
                <a:cs typeface="Times New Roman" panose="02020603050405020304" pitchFamily="18" charset="0"/>
              </a:rPr>
              <a:t>f</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e</a:t>
            </a:r>
            <a:r>
              <a:rPr lang="en-US" sz="2000" spc="-35" dirty="0">
                <a:latin typeface="Times New Roman" panose="02020603050405020304" pitchFamily="18" charset="0"/>
                <a:ea typeface="Times New Roman" panose="02020603050405020304" pitchFamily="18" charset="0"/>
                <a:cs typeface="Times New Roman" panose="02020603050405020304" pitchFamily="18" charset="0"/>
              </a:rPr>
              <a:t>r</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enc</a:t>
            </a:r>
            <a:r>
              <a:rPr lang="en-US" sz="2000" spc="-10" dirty="0">
                <a:latin typeface="Times New Roman" panose="02020603050405020304" pitchFamily="18" charset="0"/>
                <a:ea typeface="Times New Roman" panose="02020603050405020304" pitchFamily="18" charset="0"/>
                <a:cs typeface="Times New Roman" panose="02020603050405020304" pitchFamily="18" charset="0"/>
              </a:rPr>
              <a:t>e</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d</a:t>
            </a:r>
            <a:r>
              <a:rPr lang="en-US" sz="2000" spc="-5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sp</a:t>
            </a:r>
            <a:r>
              <a:rPr lang="en-US" sz="2000" spc="-20" dirty="0">
                <a:latin typeface="Times New Roman" panose="02020603050405020304" pitchFamily="18" charset="0"/>
                <a:ea typeface="Times New Roman" panose="02020603050405020304" pitchFamily="18" charset="0"/>
                <a:cs typeface="Times New Roman" panose="02020603050405020304" pitchFamily="18" charset="0"/>
              </a:rPr>
              <a:t>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tia</a:t>
            </a:r>
            <a:r>
              <a:rPr lang="en-US" sz="2000" spc="-5" dirty="0">
                <a:latin typeface="Times New Roman" panose="02020603050405020304" pitchFamily="18" charset="0"/>
                <a:ea typeface="Times New Roman" panose="02020603050405020304" pitchFamily="18" charset="0"/>
                <a:cs typeface="Times New Roman" panose="02020603050405020304" pitchFamily="18" charset="0"/>
              </a:rPr>
              <a:t>l</a:t>
            </a:r>
            <a:r>
              <a:rPr lang="en-US" sz="2000"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d</a:t>
            </a:r>
            <a:r>
              <a:rPr lang="en-US" sz="2000" spc="-30" dirty="0">
                <a:latin typeface="Times New Roman" panose="02020603050405020304" pitchFamily="18" charset="0"/>
                <a:ea typeface="Times New Roman" panose="02020603050405020304" pitchFamily="18" charset="0"/>
                <a:cs typeface="Times New Roman" panose="02020603050405020304" pitchFamily="18" charset="0"/>
              </a:rPr>
              <a:t>at</a:t>
            </a:r>
            <a:r>
              <a:rPr lang="en-US" sz="2000" spc="5" dirty="0">
                <a:latin typeface="Times New Roman" panose="02020603050405020304" pitchFamily="18" charset="0"/>
                <a:ea typeface="Times New Roman" panose="02020603050405020304" pitchFamily="18" charset="0"/>
                <a:cs typeface="Times New Roman" panose="02020603050405020304" pitchFamily="18" charset="0"/>
              </a:rPr>
              <a:t>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440690" marR="0" indent="-285750" algn="just">
              <a:lnSpc>
                <a:spcPts val="3110"/>
              </a:lnSpc>
              <a:spcBef>
                <a:spcPts val="0"/>
              </a:spcBef>
              <a:spcAft>
                <a:spcPts val="0"/>
              </a:spcAft>
              <a:buFont typeface="Wingdings" panose="05000000000000000000" pitchFamily="2" charset="2"/>
              <a:buChar char="ü"/>
              <a:tabLst>
                <a:tab pos="495300" algn="l"/>
              </a:tabLst>
            </a:pP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As</a:t>
            </a:r>
            <a:r>
              <a:rPr lang="en-US" sz="2000" spc="-1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000" spc="-4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20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a:t>
            </a:r>
            <a:r>
              <a:rPr lang="en-US" sz="2000" spc="-2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2000" spc="-2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000" spc="-2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it </a:t>
            </a:r>
            <a:r>
              <a:rPr lang="en-US" sz="2000"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onsi</a:t>
            </a:r>
            <a:r>
              <a:rPr lang="en-US" sz="2000" spc="-2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000" spc="-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of: </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8133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816132"/>
                                        </p:tgtEl>
                                        <p:attrNameLst>
                                          <p:attrName>style.visibility</p:attrName>
                                        </p:attrNameLst>
                                      </p:cBhvr>
                                      <p:to>
                                        <p:strVal val="visible"/>
                                      </p:to>
                                    </p:set>
                                    <p:anim calcmode="lin" valueType="num">
                                      <p:cBhvr>
                                        <p:cTn id="7" dur="500" fill="hold"/>
                                        <p:tgtEl>
                                          <p:spTgt spid="816132"/>
                                        </p:tgtEl>
                                        <p:attrNameLst>
                                          <p:attrName>ppt_w</p:attrName>
                                        </p:attrNameLst>
                                      </p:cBhvr>
                                      <p:tavLst>
                                        <p:tav tm="0">
                                          <p:val>
                                            <p:fltVal val="0"/>
                                          </p:val>
                                        </p:tav>
                                        <p:tav tm="100000">
                                          <p:val>
                                            <p:strVal val="#ppt_w"/>
                                          </p:val>
                                        </p:tav>
                                      </p:tavLst>
                                    </p:anim>
                                    <p:anim calcmode="lin" valueType="num">
                                      <p:cBhvr>
                                        <p:cTn id="8" dur="500" fill="hold"/>
                                        <p:tgtEl>
                                          <p:spTgt spid="816132"/>
                                        </p:tgtEl>
                                        <p:attrNameLst>
                                          <p:attrName>ppt_h</p:attrName>
                                        </p:attrNameLst>
                                      </p:cBhvr>
                                      <p:tavLst>
                                        <p:tav tm="0">
                                          <p:val>
                                            <p:fltVal val="0"/>
                                          </p:val>
                                        </p:tav>
                                        <p:tav tm="100000">
                                          <p:val>
                                            <p:strVal val="#ppt_h"/>
                                          </p:val>
                                        </p:tav>
                                      </p:tavLst>
                                    </p:anim>
                                    <p:animEffect transition="in" filter="fade">
                                      <p:cBhvr>
                                        <p:cTn id="9" dur="500"/>
                                        <p:tgtEl>
                                          <p:spTgt spid="816132"/>
                                        </p:tgtEl>
                                      </p:cBhvr>
                                    </p:animEffect>
                                  </p:childTnLst>
                                </p:cTn>
                              </p:par>
                            </p:childTnLst>
                          </p:cTn>
                        </p:par>
                        <p:par>
                          <p:cTn id="10" fill="hold" nodeType="afterGroup">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816133"/>
                                        </p:tgtEl>
                                        <p:attrNameLst>
                                          <p:attrName>style.visibility</p:attrName>
                                        </p:attrNameLst>
                                      </p:cBhvr>
                                      <p:to>
                                        <p:strVal val="visible"/>
                                      </p:to>
                                    </p:set>
                                    <p:animEffect transition="in" filter="wipe(down)">
                                      <p:cBhvr>
                                        <p:cTn id="13" dur="500"/>
                                        <p:tgtEl>
                                          <p:spTgt spid="816133"/>
                                        </p:tgtEl>
                                      </p:cBhvr>
                                    </p:animEffect>
                                  </p:childTnLst>
                                </p:cTn>
                              </p:par>
                            </p:childTnLst>
                          </p:cTn>
                        </p:par>
                        <p:par>
                          <p:cTn id="14" fill="hold" nodeType="afterGroup">
                            <p:stCondLst>
                              <p:cond delay="1000"/>
                            </p:stCondLst>
                            <p:childTnLst>
                              <p:par>
                                <p:cTn id="15" presetID="29" presetClass="entr" presetSubtype="0" fill="hold" grpId="0" nodeType="afterEffect">
                                  <p:stCondLst>
                                    <p:cond delay="0"/>
                                  </p:stCondLst>
                                  <p:childTnLst>
                                    <p:set>
                                      <p:cBhvr>
                                        <p:cTn id="16" dur="1" fill="hold">
                                          <p:stCondLst>
                                            <p:cond delay="0"/>
                                          </p:stCondLst>
                                        </p:cTn>
                                        <p:tgtEl>
                                          <p:spTgt spid="816137"/>
                                        </p:tgtEl>
                                        <p:attrNameLst>
                                          <p:attrName>style.visibility</p:attrName>
                                        </p:attrNameLst>
                                      </p:cBhvr>
                                      <p:to>
                                        <p:strVal val="visible"/>
                                      </p:to>
                                    </p:set>
                                    <p:anim calcmode="lin" valueType="num">
                                      <p:cBhvr>
                                        <p:cTn id="17" dur="500" fill="hold"/>
                                        <p:tgtEl>
                                          <p:spTgt spid="816137"/>
                                        </p:tgtEl>
                                        <p:attrNameLst>
                                          <p:attrName>ppt_x</p:attrName>
                                        </p:attrNameLst>
                                      </p:cBhvr>
                                      <p:tavLst>
                                        <p:tav tm="0">
                                          <p:val>
                                            <p:strVal val="#ppt_x-.2"/>
                                          </p:val>
                                        </p:tav>
                                        <p:tav tm="100000">
                                          <p:val>
                                            <p:strVal val="#ppt_x"/>
                                          </p:val>
                                        </p:tav>
                                      </p:tavLst>
                                    </p:anim>
                                    <p:anim calcmode="lin" valueType="num">
                                      <p:cBhvr>
                                        <p:cTn id="18" dur="500" fill="hold"/>
                                        <p:tgtEl>
                                          <p:spTgt spid="816137"/>
                                        </p:tgtEl>
                                        <p:attrNameLst>
                                          <p:attrName>ppt_y</p:attrName>
                                        </p:attrNameLst>
                                      </p:cBhvr>
                                      <p:tavLst>
                                        <p:tav tm="0">
                                          <p:val>
                                            <p:strVal val="#ppt_y"/>
                                          </p:val>
                                        </p:tav>
                                        <p:tav tm="100000">
                                          <p:val>
                                            <p:strVal val="#ppt_y"/>
                                          </p:val>
                                        </p:tav>
                                      </p:tavLst>
                                    </p:anim>
                                    <p:animEffect transition="in" filter="wipe(right)" prLst="gradientSize: 0.1">
                                      <p:cBhvr>
                                        <p:cTn id="19" dur="500"/>
                                        <p:tgtEl>
                                          <p:spTgt spid="81613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16134"/>
                                        </p:tgtEl>
                                        <p:attrNameLst>
                                          <p:attrName>style.visibility</p:attrName>
                                        </p:attrNameLst>
                                      </p:cBhvr>
                                      <p:to>
                                        <p:strVal val="visible"/>
                                      </p:to>
                                    </p:set>
                                    <p:animEffect transition="in" filter="wipe(down)">
                                      <p:cBhvr>
                                        <p:cTn id="22" dur="500"/>
                                        <p:tgtEl>
                                          <p:spTgt spid="816134"/>
                                        </p:tgtEl>
                                      </p:cBhvr>
                                    </p:animEffect>
                                  </p:childTnLst>
                                </p:cTn>
                              </p:par>
                            </p:childTnLst>
                          </p:cTn>
                        </p:par>
                        <p:par>
                          <p:cTn id="23" fill="hold" nodeType="afterGroup">
                            <p:stCondLst>
                              <p:cond delay="1500"/>
                            </p:stCondLst>
                            <p:childTnLst>
                              <p:par>
                                <p:cTn id="24" presetID="29" presetClass="entr" presetSubtype="0" fill="hold" grpId="0" nodeType="afterEffect">
                                  <p:stCondLst>
                                    <p:cond delay="0"/>
                                  </p:stCondLst>
                                  <p:childTnLst>
                                    <p:set>
                                      <p:cBhvr>
                                        <p:cTn id="25" dur="1" fill="hold">
                                          <p:stCondLst>
                                            <p:cond delay="0"/>
                                          </p:stCondLst>
                                        </p:cTn>
                                        <p:tgtEl>
                                          <p:spTgt spid="816138"/>
                                        </p:tgtEl>
                                        <p:attrNameLst>
                                          <p:attrName>style.visibility</p:attrName>
                                        </p:attrNameLst>
                                      </p:cBhvr>
                                      <p:to>
                                        <p:strVal val="visible"/>
                                      </p:to>
                                    </p:set>
                                    <p:anim calcmode="lin" valueType="num">
                                      <p:cBhvr>
                                        <p:cTn id="26" dur="500" fill="hold"/>
                                        <p:tgtEl>
                                          <p:spTgt spid="816138"/>
                                        </p:tgtEl>
                                        <p:attrNameLst>
                                          <p:attrName>ppt_x</p:attrName>
                                        </p:attrNameLst>
                                      </p:cBhvr>
                                      <p:tavLst>
                                        <p:tav tm="0">
                                          <p:val>
                                            <p:strVal val="#ppt_x-.2"/>
                                          </p:val>
                                        </p:tav>
                                        <p:tav tm="100000">
                                          <p:val>
                                            <p:strVal val="#ppt_x"/>
                                          </p:val>
                                        </p:tav>
                                      </p:tavLst>
                                    </p:anim>
                                    <p:anim calcmode="lin" valueType="num">
                                      <p:cBhvr>
                                        <p:cTn id="27" dur="500" fill="hold"/>
                                        <p:tgtEl>
                                          <p:spTgt spid="816138"/>
                                        </p:tgtEl>
                                        <p:attrNameLst>
                                          <p:attrName>ppt_y</p:attrName>
                                        </p:attrNameLst>
                                      </p:cBhvr>
                                      <p:tavLst>
                                        <p:tav tm="0">
                                          <p:val>
                                            <p:strVal val="#ppt_y"/>
                                          </p:val>
                                        </p:tav>
                                        <p:tav tm="100000">
                                          <p:val>
                                            <p:strVal val="#ppt_y"/>
                                          </p:val>
                                        </p:tav>
                                      </p:tavLst>
                                    </p:anim>
                                    <p:animEffect transition="in" filter="wipe(right)" prLst="gradientSize: 0.1">
                                      <p:cBhvr>
                                        <p:cTn id="28" dur="500"/>
                                        <p:tgtEl>
                                          <p:spTgt spid="81613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16135"/>
                                        </p:tgtEl>
                                        <p:attrNameLst>
                                          <p:attrName>style.visibility</p:attrName>
                                        </p:attrNameLst>
                                      </p:cBhvr>
                                      <p:to>
                                        <p:strVal val="visible"/>
                                      </p:to>
                                    </p:set>
                                    <p:animEffect transition="in" filter="wipe(down)">
                                      <p:cBhvr>
                                        <p:cTn id="31" dur="500"/>
                                        <p:tgtEl>
                                          <p:spTgt spid="816135"/>
                                        </p:tgtEl>
                                      </p:cBhvr>
                                    </p:animEffect>
                                  </p:childTnLst>
                                </p:cTn>
                              </p:par>
                            </p:childTnLst>
                          </p:cTn>
                        </p:par>
                        <p:par>
                          <p:cTn id="32" fill="hold" nodeType="afterGroup">
                            <p:stCondLst>
                              <p:cond delay="2000"/>
                            </p:stCondLst>
                            <p:childTnLst>
                              <p:par>
                                <p:cTn id="33" presetID="29" presetClass="entr" presetSubtype="0" fill="hold" grpId="0" nodeType="afterEffect">
                                  <p:stCondLst>
                                    <p:cond delay="0"/>
                                  </p:stCondLst>
                                  <p:childTnLst>
                                    <p:set>
                                      <p:cBhvr>
                                        <p:cTn id="34" dur="1" fill="hold">
                                          <p:stCondLst>
                                            <p:cond delay="0"/>
                                          </p:stCondLst>
                                        </p:cTn>
                                        <p:tgtEl>
                                          <p:spTgt spid="816139"/>
                                        </p:tgtEl>
                                        <p:attrNameLst>
                                          <p:attrName>style.visibility</p:attrName>
                                        </p:attrNameLst>
                                      </p:cBhvr>
                                      <p:to>
                                        <p:strVal val="visible"/>
                                      </p:to>
                                    </p:set>
                                    <p:anim calcmode="lin" valueType="num">
                                      <p:cBhvr>
                                        <p:cTn id="35" dur="500" fill="hold"/>
                                        <p:tgtEl>
                                          <p:spTgt spid="816139"/>
                                        </p:tgtEl>
                                        <p:attrNameLst>
                                          <p:attrName>ppt_x</p:attrName>
                                        </p:attrNameLst>
                                      </p:cBhvr>
                                      <p:tavLst>
                                        <p:tav tm="0">
                                          <p:val>
                                            <p:strVal val="#ppt_x-.2"/>
                                          </p:val>
                                        </p:tav>
                                        <p:tav tm="100000">
                                          <p:val>
                                            <p:strVal val="#ppt_x"/>
                                          </p:val>
                                        </p:tav>
                                      </p:tavLst>
                                    </p:anim>
                                    <p:anim calcmode="lin" valueType="num">
                                      <p:cBhvr>
                                        <p:cTn id="36" dur="500" fill="hold"/>
                                        <p:tgtEl>
                                          <p:spTgt spid="816139"/>
                                        </p:tgtEl>
                                        <p:attrNameLst>
                                          <p:attrName>ppt_y</p:attrName>
                                        </p:attrNameLst>
                                      </p:cBhvr>
                                      <p:tavLst>
                                        <p:tav tm="0">
                                          <p:val>
                                            <p:strVal val="#ppt_y"/>
                                          </p:val>
                                        </p:tav>
                                        <p:tav tm="100000">
                                          <p:val>
                                            <p:strVal val="#ppt_y"/>
                                          </p:val>
                                        </p:tav>
                                      </p:tavLst>
                                    </p:anim>
                                    <p:animEffect transition="in" filter="wipe(right)" prLst="gradientSize: 0.1">
                                      <p:cBhvr>
                                        <p:cTn id="37" dur="500"/>
                                        <p:tgtEl>
                                          <p:spTgt spid="81613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816142"/>
                                        </p:tgtEl>
                                        <p:attrNameLst>
                                          <p:attrName>style.visibility</p:attrName>
                                        </p:attrNameLst>
                                      </p:cBhvr>
                                      <p:to>
                                        <p:strVal val="visible"/>
                                      </p:to>
                                    </p:set>
                                    <p:animEffect transition="in" filter="wipe(down)">
                                      <p:cBhvr>
                                        <p:cTn id="40" dur="500"/>
                                        <p:tgtEl>
                                          <p:spTgt spid="816142"/>
                                        </p:tgtEl>
                                      </p:cBhvr>
                                    </p:animEffect>
                                  </p:childTnLst>
                                </p:cTn>
                              </p:par>
                            </p:childTnLst>
                          </p:cTn>
                        </p:par>
                        <p:par>
                          <p:cTn id="41" fill="hold" nodeType="afterGroup">
                            <p:stCondLst>
                              <p:cond delay="2500"/>
                            </p:stCondLst>
                            <p:childTnLst>
                              <p:par>
                                <p:cTn id="42" presetID="29" presetClass="entr" presetSubtype="0" fill="hold" grpId="0" nodeType="afterEffect">
                                  <p:stCondLst>
                                    <p:cond delay="0"/>
                                  </p:stCondLst>
                                  <p:childTnLst>
                                    <p:set>
                                      <p:cBhvr>
                                        <p:cTn id="43" dur="1" fill="hold">
                                          <p:stCondLst>
                                            <p:cond delay="0"/>
                                          </p:stCondLst>
                                        </p:cTn>
                                        <p:tgtEl>
                                          <p:spTgt spid="816140"/>
                                        </p:tgtEl>
                                        <p:attrNameLst>
                                          <p:attrName>style.visibility</p:attrName>
                                        </p:attrNameLst>
                                      </p:cBhvr>
                                      <p:to>
                                        <p:strVal val="visible"/>
                                      </p:to>
                                    </p:set>
                                    <p:anim calcmode="lin" valueType="num">
                                      <p:cBhvr>
                                        <p:cTn id="44" dur="500" fill="hold"/>
                                        <p:tgtEl>
                                          <p:spTgt spid="816140"/>
                                        </p:tgtEl>
                                        <p:attrNameLst>
                                          <p:attrName>ppt_x</p:attrName>
                                        </p:attrNameLst>
                                      </p:cBhvr>
                                      <p:tavLst>
                                        <p:tav tm="0">
                                          <p:val>
                                            <p:strVal val="#ppt_x-.2"/>
                                          </p:val>
                                        </p:tav>
                                        <p:tav tm="100000">
                                          <p:val>
                                            <p:strVal val="#ppt_x"/>
                                          </p:val>
                                        </p:tav>
                                      </p:tavLst>
                                    </p:anim>
                                    <p:anim calcmode="lin" valueType="num">
                                      <p:cBhvr>
                                        <p:cTn id="45" dur="500" fill="hold"/>
                                        <p:tgtEl>
                                          <p:spTgt spid="816140"/>
                                        </p:tgtEl>
                                        <p:attrNameLst>
                                          <p:attrName>ppt_y</p:attrName>
                                        </p:attrNameLst>
                                      </p:cBhvr>
                                      <p:tavLst>
                                        <p:tav tm="0">
                                          <p:val>
                                            <p:strVal val="#ppt_y"/>
                                          </p:val>
                                        </p:tav>
                                        <p:tav tm="100000">
                                          <p:val>
                                            <p:strVal val="#ppt_y"/>
                                          </p:val>
                                        </p:tav>
                                      </p:tavLst>
                                    </p:anim>
                                    <p:animEffect transition="in" filter="wipe(right)" prLst="gradientSize: 0.1">
                                      <p:cBhvr>
                                        <p:cTn id="46" dur="500"/>
                                        <p:tgtEl>
                                          <p:spTgt spid="816140"/>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816136"/>
                                        </p:tgtEl>
                                        <p:attrNameLst>
                                          <p:attrName>style.visibility</p:attrName>
                                        </p:attrNameLst>
                                      </p:cBhvr>
                                      <p:to>
                                        <p:strVal val="visible"/>
                                      </p:to>
                                    </p:set>
                                    <p:animEffect transition="in" filter="wipe(down)">
                                      <p:cBhvr>
                                        <p:cTn id="49" dur="500"/>
                                        <p:tgtEl>
                                          <p:spTgt spid="816136"/>
                                        </p:tgtEl>
                                      </p:cBhvr>
                                    </p:animEffect>
                                  </p:childTnLst>
                                </p:cTn>
                              </p:par>
                            </p:childTnLst>
                          </p:cTn>
                        </p:par>
                        <p:par>
                          <p:cTn id="50" fill="hold" nodeType="afterGroup">
                            <p:stCondLst>
                              <p:cond delay="3000"/>
                            </p:stCondLst>
                            <p:childTnLst>
                              <p:par>
                                <p:cTn id="51" presetID="29" presetClass="entr" presetSubtype="0" fill="hold" grpId="0" nodeType="afterEffect">
                                  <p:stCondLst>
                                    <p:cond delay="0"/>
                                  </p:stCondLst>
                                  <p:childTnLst>
                                    <p:set>
                                      <p:cBhvr>
                                        <p:cTn id="52" dur="1" fill="hold">
                                          <p:stCondLst>
                                            <p:cond delay="0"/>
                                          </p:stCondLst>
                                        </p:cTn>
                                        <p:tgtEl>
                                          <p:spTgt spid="816141"/>
                                        </p:tgtEl>
                                        <p:attrNameLst>
                                          <p:attrName>style.visibility</p:attrName>
                                        </p:attrNameLst>
                                      </p:cBhvr>
                                      <p:to>
                                        <p:strVal val="visible"/>
                                      </p:to>
                                    </p:set>
                                    <p:anim calcmode="lin" valueType="num">
                                      <p:cBhvr>
                                        <p:cTn id="53" dur="500" fill="hold"/>
                                        <p:tgtEl>
                                          <p:spTgt spid="816141"/>
                                        </p:tgtEl>
                                        <p:attrNameLst>
                                          <p:attrName>ppt_x</p:attrName>
                                        </p:attrNameLst>
                                      </p:cBhvr>
                                      <p:tavLst>
                                        <p:tav tm="0">
                                          <p:val>
                                            <p:strVal val="#ppt_x-.2"/>
                                          </p:val>
                                        </p:tav>
                                        <p:tav tm="100000">
                                          <p:val>
                                            <p:strVal val="#ppt_x"/>
                                          </p:val>
                                        </p:tav>
                                      </p:tavLst>
                                    </p:anim>
                                    <p:anim calcmode="lin" valueType="num">
                                      <p:cBhvr>
                                        <p:cTn id="54" dur="500" fill="hold"/>
                                        <p:tgtEl>
                                          <p:spTgt spid="816141"/>
                                        </p:tgtEl>
                                        <p:attrNameLst>
                                          <p:attrName>ppt_y</p:attrName>
                                        </p:attrNameLst>
                                      </p:cBhvr>
                                      <p:tavLst>
                                        <p:tav tm="0">
                                          <p:val>
                                            <p:strVal val="#ppt_y"/>
                                          </p:val>
                                        </p:tav>
                                        <p:tav tm="100000">
                                          <p:val>
                                            <p:strVal val="#ppt_y"/>
                                          </p:val>
                                        </p:tav>
                                      </p:tavLst>
                                    </p:anim>
                                    <p:animEffect transition="in" filter="wipe(right)" prLst="gradientSize: 0.1">
                                      <p:cBhvr>
                                        <p:cTn id="55" dur="500"/>
                                        <p:tgtEl>
                                          <p:spTgt spid="816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133" grpId="0" animBg="1"/>
      <p:bldP spid="816134" grpId="0" animBg="1"/>
      <p:bldP spid="816135" grpId="0" animBg="1"/>
      <p:bldP spid="816136" grpId="0" animBg="1"/>
      <p:bldP spid="816137" grpId="0" animBg="1"/>
      <p:bldP spid="816138" grpId="0" animBg="1"/>
      <p:bldP spid="816139" grpId="0" animBg="1"/>
      <p:bldP spid="816140" grpId="0" animBg="1"/>
      <p:bldP spid="816141" grpId="0" animBg="1"/>
      <p:bldP spid="81614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1920</TotalTime>
  <Words>1715</Words>
  <Application>Microsoft Office PowerPoint</Application>
  <PresentationFormat>Widescreen</PresentationFormat>
  <Paragraphs>222</Paragraphs>
  <Slides>33</Slides>
  <Notes>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33</vt:i4>
      </vt:variant>
    </vt:vector>
  </HeadingPairs>
  <TitlesOfParts>
    <vt:vector size="48" baseType="lpstr">
      <vt:lpstr>Arial</vt:lpstr>
      <vt:lpstr>Arial Narrow</vt:lpstr>
      <vt:lpstr>Batang</vt:lpstr>
      <vt:lpstr>Bookman Old Style</vt:lpstr>
      <vt:lpstr>Calibri</vt:lpstr>
      <vt:lpstr>Century Schoolbook</vt:lpstr>
      <vt:lpstr>Rockwell</vt:lpstr>
      <vt:lpstr>Tahoma</vt:lpstr>
      <vt:lpstr>Times New Roman</vt:lpstr>
      <vt:lpstr>Trebuchet MS</vt:lpstr>
      <vt:lpstr>Tw Cen MT Condensed</vt:lpstr>
      <vt:lpstr>Vrinda</vt:lpstr>
      <vt:lpstr>Wingdings</vt:lpstr>
      <vt:lpstr>Wingdings 3</vt:lpstr>
      <vt:lpstr>Damask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GIS functions</vt:lpstr>
      <vt:lpstr>PowerPoint Presentation</vt:lpstr>
      <vt:lpstr>PowerPoint Presentation</vt:lpstr>
      <vt:lpstr>PowerPoint Presentation</vt:lpstr>
      <vt:lpstr>PowerPoint Presentation</vt:lpstr>
      <vt:lpstr>PowerPoint Presentation</vt:lpstr>
      <vt:lpstr>PowerPoint Presentation</vt:lpstr>
      <vt:lpstr>Now questions are arriving, how we can use geospatial techniques on urban landscape?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Concluding Remarks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Surajit Dutta</dc:creator>
  <cp:lastModifiedBy>Kanhaa</cp:lastModifiedBy>
  <cp:revision>83</cp:revision>
  <dcterms:created xsi:type="dcterms:W3CDTF">2019-08-15T14:42:14Z</dcterms:created>
  <dcterms:modified xsi:type="dcterms:W3CDTF">2019-12-21T02:12:48Z</dcterms:modified>
</cp:coreProperties>
</file>